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21"/>
  </p:notesMasterIdLst>
  <p:handoutMasterIdLst>
    <p:handoutMasterId r:id="rId22"/>
  </p:handoutMasterIdLst>
  <p:sldIdLst>
    <p:sldId id="256" r:id="rId5"/>
    <p:sldId id="287" r:id="rId6"/>
    <p:sldId id="278" r:id="rId7"/>
    <p:sldId id="267" r:id="rId8"/>
    <p:sldId id="273" r:id="rId9"/>
    <p:sldId id="275" r:id="rId10"/>
    <p:sldId id="276" r:id="rId11"/>
    <p:sldId id="277" r:id="rId12"/>
    <p:sldId id="279" r:id="rId13"/>
    <p:sldId id="280" r:id="rId14"/>
    <p:sldId id="281" r:id="rId15"/>
    <p:sldId id="282" r:id="rId16"/>
    <p:sldId id="283" r:id="rId17"/>
    <p:sldId id="284" r:id="rId18"/>
    <p:sldId id="285" r:id="rId19"/>
    <p:sldId id="28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44EC3-CB83-4AC3-A26C-B861576EB9A6}" v="5" dt="2023-06-13T14:03:32.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2" d="100"/>
          <a:sy n="112" d="100"/>
        </p:scale>
        <p:origin x="432" y="10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ogy Director" userId="f8ed7c85-96e1-410c-93a9-946e736037ca" providerId="ADAL" clId="{6B144EC3-CB83-4AC3-A26C-B861576EB9A6}"/>
    <pc:docChg chg="undo custSel addSld delSld modSld sldOrd">
      <pc:chgData name="Technology Director" userId="f8ed7c85-96e1-410c-93a9-946e736037ca" providerId="ADAL" clId="{6B144EC3-CB83-4AC3-A26C-B861576EB9A6}" dt="2023-06-13T14:04:05.741" v="320" actId="1035"/>
      <pc:docMkLst>
        <pc:docMk/>
      </pc:docMkLst>
      <pc:sldChg chg="delSp modSp mod">
        <pc:chgData name="Technology Director" userId="f8ed7c85-96e1-410c-93a9-946e736037ca" providerId="ADAL" clId="{6B144EC3-CB83-4AC3-A26C-B861576EB9A6}" dt="2023-06-13T13:56:24.531" v="30" actId="1076"/>
        <pc:sldMkLst>
          <pc:docMk/>
          <pc:sldMk cId="20651782" sldId="273"/>
        </pc:sldMkLst>
        <pc:picChg chg="mod">
          <ac:chgData name="Technology Director" userId="f8ed7c85-96e1-410c-93a9-946e736037ca" providerId="ADAL" clId="{6B144EC3-CB83-4AC3-A26C-B861576EB9A6}" dt="2023-06-13T13:56:24.531" v="30" actId="1076"/>
          <ac:picMkLst>
            <pc:docMk/>
            <pc:sldMk cId="20651782" sldId="273"/>
            <ac:picMk id="4" creationId="{4A2DF86D-0E80-27ED-596F-0776A324D07C}"/>
          </ac:picMkLst>
        </pc:picChg>
        <pc:picChg chg="del">
          <ac:chgData name="Technology Director" userId="f8ed7c85-96e1-410c-93a9-946e736037ca" providerId="ADAL" clId="{6B144EC3-CB83-4AC3-A26C-B861576EB9A6}" dt="2023-06-13T13:56:14.851" v="29" actId="478"/>
          <ac:picMkLst>
            <pc:docMk/>
            <pc:sldMk cId="20651782" sldId="273"/>
            <ac:picMk id="5" creationId="{6BED93E2-ED0A-A4BF-B382-6A7B3E4BF49E}"/>
          </ac:picMkLst>
        </pc:picChg>
      </pc:sldChg>
      <pc:sldChg chg="del">
        <pc:chgData name="Technology Director" userId="f8ed7c85-96e1-410c-93a9-946e736037ca" providerId="ADAL" clId="{6B144EC3-CB83-4AC3-A26C-B861576EB9A6}" dt="2023-06-13T13:56:39.416" v="31" actId="2696"/>
        <pc:sldMkLst>
          <pc:docMk/>
          <pc:sldMk cId="1522838499" sldId="274"/>
        </pc:sldMkLst>
      </pc:sldChg>
      <pc:sldChg chg="delSp modSp mod">
        <pc:chgData name="Technology Director" userId="f8ed7c85-96e1-410c-93a9-946e736037ca" providerId="ADAL" clId="{6B144EC3-CB83-4AC3-A26C-B861576EB9A6}" dt="2023-06-13T13:58:30.803" v="127" actId="1035"/>
        <pc:sldMkLst>
          <pc:docMk/>
          <pc:sldMk cId="4017216357" sldId="275"/>
        </pc:sldMkLst>
        <pc:spChg chg="mod">
          <ac:chgData name="Technology Director" userId="f8ed7c85-96e1-410c-93a9-946e736037ca" providerId="ADAL" clId="{6B144EC3-CB83-4AC3-A26C-B861576EB9A6}" dt="2023-06-13T13:58:30.803" v="127" actId="1035"/>
          <ac:spMkLst>
            <pc:docMk/>
            <pc:sldMk cId="4017216357" sldId="275"/>
            <ac:spMk id="6" creationId="{942D8BC5-4175-C850-2FF5-99AACDFCFEE9}"/>
          </ac:spMkLst>
        </pc:spChg>
        <pc:spChg chg="mod">
          <ac:chgData name="Technology Director" userId="f8ed7c85-96e1-410c-93a9-946e736037ca" providerId="ADAL" clId="{6B144EC3-CB83-4AC3-A26C-B861576EB9A6}" dt="2023-06-13T13:58:30.803" v="127" actId="1035"/>
          <ac:spMkLst>
            <pc:docMk/>
            <pc:sldMk cId="4017216357" sldId="275"/>
            <ac:spMk id="7" creationId="{59977E61-BAE1-9CF7-1FED-C0B674F16055}"/>
          </ac:spMkLst>
        </pc:spChg>
        <pc:picChg chg="mod">
          <ac:chgData name="Technology Director" userId="f8ed7c85-96e1-410c-93a9-946e736037ca" providerId="ADAL" clId="{6B144EC3-CB83-4AC3-A26C-B861576EB9A6}" dt="2023-06-13T13:58:30.803" v="127" actId="1035"/>
          <ac:picMkLst>
            <pc:docMk/>
            <pc:sldMk cId="4017216357" sldId="275"/>
            <ac:picMk id="4" creationId="{4A2DF86D-0E80-27ED-596F-0776A324D07C}"/>
          </ac:picMkLst>
        </pc:picChg>
        <pc:picChg chg="del">
          <ac:chgData name="Technology Director" userId="f8ed7c85-96e1-410c-93a9-946e736037ca" providerId="ADAL" clId="{6B144EC3-CB83-4AC3-A26C-B861576EB9A6}" dt="2023-06-13T13:56:49.219" v="32" actId="478"/>
          <ac:picMkLst>
            <pc:docMk/>
            <pc:sldMk cId="4017216357" sldId="275"/>
            <ac:picMk id="5" creationId="{6BED93E2-ED0A-A4BF-B382-6A7B3E4BF49E}"/>
          </ac:picMkLst>
        </pc:picChg>
      </pc:sldChg>
      <pc:sldChg chg="delSp modSp mod">
        <pc:chgData name="Technology Director" userId="f8ed7c85-96e1-410c-93a9-946e736037ca" providerId="ADAL" clId="{6B144EC3-CB83-4AC3-A26C-B861576EB9A6}" dt="2023-06-13T13:59:41.054" v="166" actId="1036"/>
        <pc:sldMkLst>
          <pc:docMk/>
          <pc:sldMk cId="3410841528" sldId="276"/>
        </pc:sldMkLst>
        <pc:picChg chg="mod">
          <ac:chgData name="Technology Director" userId="f8ed7c85-96e1-410c-93a9-946e736037ca" providerId="ADAL" clId="{6B144EC3-CB83-4AC3-A26C-B861576EB9A6}" dt="2023-06-13T13:59:41.054" v="166" actId="1036"/>
          <ac:picMkLst>
            <pc:docMk/>
            <pc:sldMk cId="3410841528" sldId="276"/>
            <ac:picMk id="4" creationId="{4A2DF86D-0E80-27ED-596F-0776A324D07C}"/>
          </ac:picMkLst>
        </pc:picChg>
        <pc:picChg chg="del">
          <ac:chgData name="Technology Director" userId="f8ed7c85-96e1-410c-93a9-946e736037ca" providerId="ADAL" clId="{6B144EC3-CB83-4AC3-A26C-B861576EB9A6}" dt="2023-06-13T13:58:46.301" v="128" actId="478"/>
          <ac:picMkLst>
            <pc:docMk/>
            <pc:sldMk cId="3410841528" sldId="276"/>
            <ac:picMk id="5" creationId="{6BED93E2-ED0A-A4BF-B382-6A7B3E4BF49E}"/>
          </ac:picMkLst>
        </pc:picChg>
      </pc:sldChg>
      <pc:sldChg chg="addSp delSp modSp mod">
        <pc:chgData name="Technology Director" userId="f8ed7c85-96e1-410c-93a9-946e736037ca" providerId="ADAL" clId="{6B144EC3-CB83-4AC3-A26C-B861576EB9A6}" dt="2023-06-09T04:30:49.129" v="28" actId="21"/>
        <pc:sldMkLst>
          <pc:docMk/>
          <pc:sldMk cId="2441890655" sldId="286"/>
        </pc:sldMkLst>
        <pc:spChg chg="mod">
          <ac:chgData name="Technology Director" userId="f8ed7c85-96e1-410c-93a9-946e736037ca" providerId="ADAL" clId="{6B144EC3-CB83-4AC3-A26C-B861576EB9A6}" dt="2023-06-09T04:28:19.103" v="24" actId="1035"/>
          <ac:spMkLst>
            <pc:docMk/>
            <pc:sldMk cId="2441890655" sldId="286"/>
            <ac:spMk id="10" creationId="{4FC76A5A-FF77-AB63-FE73-6188BCA75320}"/>
          </ac:spMkLst>
        </pc:spChg>
        <pc:picChg chg="add mod">
          <ac:chgData name="Technology Director" userId="f8ed7c85-96e1-410c-93a9-946e736037ca" providerId="ADAL" clId="{6B144EC3-CB83-4AC3-A26C-B861576EB9A6}" dt="2023-06-09T04:28:05.339" v="3" actId="1076"/>
          <ac:picMkLst>
            <pc:docMk/>
            <pc:sldMk cId="2441890655" sldId="286"/>
            <ac:picMk id="3" creationId="{28E92428-EE70-82C6-6F5F-5144986252A3}"/>
          </ac:picMkLst>
        </pc:picChg>
        <pc:picChg chg="add del mod">
          <ac:chgData name="Technology Director" userId="f8ed7c85-96e1-410c-93a9-946e736037ca" providerId="ADAL" clId="{6B144EC3-CB83-4AC3-A26C-B861576EB9A6}" dt="2023-06-09T04:30:49.129" v="28" actId="21"/>
          <ac:picMkLst>
            <pc:docMk/>
            <pc:sldMk cId="2441890655" sldId="286"/>
            <ac:picMk id="6" creationId="{50642381-AEED-AEA7-88C9-10D5C7C04E66}"/>
          </ac:picMkLst>
        </pc:picChg>
      </pc:sldChg>
      <pc:sldChg chg="addSp delSp modSp add mod ord">
        <pc:chgData name="Technology Director" userId="f8ed7c85-96e1-410c-93a9-946e736037ca" providerId="ADAL" clId="{6B144EC3-CB83-4AC3-A26C-B861576EB9A6}" dt="2023-06-13T14:04:05.741" v="320" actId="1035"/>
        <pc:sldMkLst>
          <pc:docMk/>
          <pc:sldMk cId="898902921" sldId="287"/>
        </pc:sldMkLst>
        <pc:spChg chg="add mod">
          <ac:chgData name="Technology Director" userId="f8ed7c85-96e1-410c-93a9-946e736037ca" providerId="ADAL" clId="{6B144EC3-CB83-4AC3-A26C-B861576EB9A6}" dt="2023-06-13T14:04:05.741" v="320" actId="1035"/>
          <ac:spMkLst>
            <pc:docMk/>
            <pc:sldMk cId="898902921" sldId="287"/>
            <ac:spMk id="2" creationId="{F8E9DC79-FE34-0F68-269F-D52C85A4760F}"/>
          </ac:spMkLst>
        </pc:spChg>
        <pc:spChg chg="add del mod">
          <ac:chgData name="Technology Director" userId="f8ed7c85-96e1-410c-93a9-946e736037ca" providerId="ADAL" clId="{6B144EC3-CB83-4AC3-A26C-B861576EB9A6}" dt="2023-06-13T14:03:32.073" v="292"/>
          <ac:spMkLst>
            <pc:docMk/>
            <pc:sldMk cId="898902921" sldId="287"/>
            <ac:spMk id="3" creationId="{1EEB3015-E274-EE05-55FD-7C817C5E82B6}"/>
          </ac:spMkLst>
        </pc:spChg>
        <pc:spChg chg="mod">
          <ac:chgData name="Technology Director" userId="f8ed7c85-96e1-410c-93a9-946e736037ca" providerId="ADAL" clId="{6B144EC3-CB83-4AC3-A26C-B861576EB9A6}" dt="2023-06-13T14:04:05.741" v="320" actId="1035"/>
          <ac:spMkLst>
            <pc:docMk/>
            <pc:sldMk cId="898902921" sldId="287"/>
            <ac:spMk id="4" creationId="{651B01EE-949C-DA4E-673B-7A2988DA3D04}"/>
          </ac:spMkLst>
        </pc:spChg>
      </pc:sldChg>
      <pc:sldChg chg="new del ord">
        <pc:chgData name="Technology Director" userId="f8ed7c85-96e1-410c-93a9-946e736037ca" providerId="ADAL" clId="{6B144EC3-CB83-4AC3-A26C-B861576EB9A6}" dt="2023-06-13T14:00:29.800" v="170" actId="2696"/>
        <pc:sldMkLst>
          <pc:docMk/>
          <pc:sldMk cId="2329931819" sldId="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6/8/2023</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6/8/2023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6/8/2023</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6/8/2023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6/8/2023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6/8/2023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6/8/2023</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6/8/2023</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6/8/2023</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6/8/2023</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6D41EE2-1449-2741-9D08-61623EFC2A0E}" type="datetime1">
              <a:rPr lang="en-US" noProof="0" smtClean="0"/>
              <a:t>6/8/2023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6/8/2023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6/8/2023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6/8/2023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6/8/2023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6/8/2023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6/8/2023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6/8/2023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2E2E"/>
        </a:solidFill>
        <a:effectLst/>
      </p:bgPr>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6/8/2023</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E2E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683171" y="1234440"/>
            <a:ext cx="8825658" cy="1600200"/>
          </a:xfrm>
        </p:spPr>
        <p:txBody>
          <a:bodyPr/>
          <a:lstStyle/>
          <a:p>
            <a:pPr algn="ctr"/>
            <a:r>
              <a:rPr lang="en-US" sz="4800" b="1" dirty="0">
                <a:solidFill>
                  <a:schemeClr val="bg1"/>
                </a:solidFill>
              </a:rPr>
              <a:t>Free </a:t>
            </a:r>
            <a:r>
              <a:rPr lang="en-US" sz="4800" b="1" dirty="0">
                <a:solidFill>
                  <a:srgbClr val="FF0000"/>
                </a:solidFill>
              </a:rPr>
              <a:t>G</a:t>
            </a:r>
            <a:r>
              <a:rPr lang="en-US" sz="4800" b="1" dirty="0">
                <a:solidFill>
                  <a:srgbClr val="FFFF00"/>
                </a:solidFill>
              </a:rPr>
              <a:t>o</a:t>
            </a:r>
            <a:r>
              <a:rPr lang="en-US" sz="4800" b="1" dirty="0">
                <a:solidFill>
                  <a:srgbClr val="00CC00"/>
                </a:solidFill>
              </a:rPr>
              <a:t>o</a:t>
            </a:r>
            <a:r>
              <a:rPr lang="en-US" sz="4800" b="1" dirty="0">
                <a:solidFill>
                  <a:schemeClr val="accent4">
                    <a:lumMod val="75000"/>
                  </a:schemeClr>
                </a:solidFill>
              </a:rPr>
              <a:t>g</a:t>
            </a:r>
            <a:r>
              <a:rPr lang="en-US" sz="4800" b="1" dirty="0">
                <a:solidFill>
                  <a:srgbClr val="FF0000"/>
                </a:solidFill>
              </a:rPr>
              <a:t>l</a:t>
            </a:r>
            <a:r>
              <a:rPr lang="en-US" sz="4800" b="1" dirty="0">
                <a:solidFill>
                  <a:srgbClr val="FFFF00"/>
                </a:solidFill>
              </a:rPr>
              <a:t>e</a:t>
            </a:r>
            <a:r>
              <a:rPr lang="en-US" sz="4800" b="1" dirty="0">
                <a:solidFill>
                  <a:schemeClr val="bg1"/>
                </a:solidFill>
              </a:rPr>
              <a:t> Services for your Council and Assembly</a:t>
            </a:r>
          </a:p>
        </p:txBody>
      </p:sp>
      <p:pic>
        <p:nvPicPr>
          <p:cNvPr id="7" name="Picture 6" descr="A picture containing symbol, graphics, emblem, logo&#10;&#10;Description automatically generated">
            <a:extLst>
              <a:ext uri="{FF2B5EF4-FFF2-40B4-BE49-F238E27FC236}">
                <a16:creationId xmlns:a16="http://schemas.microsoft.com/office/drawing/2014/main" id="{0FC55146-011B-9275-A1BD-770746CCA968}"/>
              </a:ext>
            </a:extLst>
          </p:cNvPr>
          <p:cNvPicPr>
            <a:picLocks noChangeAspect="1"/>
          </p:cNvPicPr>
          <p:nvPr/>
        </p:nvPicPr>
        <p:blipFill>
          <a:blip r:embed="rId2"/>
          <a:stretch>
            <a:fillRect/>
          </a:stretch>
        </p:blipFill>
        <p:spPr>
          <a:xfrm>
            <a:off x="1258824" y="3278456"/>
            <a:ext cx="2889058" cy="2889058"/>
          </a:xfrm>
          <a:prstGeom prst="rect">
            <a:avLst/>
          </a:prstGeom>
        </p:spPr>
      </p:pic>
      <p:pic>
        <p:nvPicPr>
          <p:cNvPr id="9" name="Picture 8" descr="A picture containing clipart, symbol, graphics, emblem&#10;&#10;Description automatically generated">
            <a:extLst>
              <a:ext uri="{FF2B5EF4-FFF2-40B4-BE49-F238E27FC236}">
                <a16:creationId xmlns:a16="http://schemas.microsoft.com/office/drawing/2014/main" id="{E0A0259E-0854-8DA1-CA3E-0A77A936FE2D}"/>
              </a:ext>
            </a:extLst>
          </p:cNvPr>
          <p:cNvPicPr>
            <a:picLocks noChangeAspect="1"/>
          </p:cNvPicPr>
          <p:nvPr/>
        </p:nvPicPr>
        <p:blipFill>
          <a:blip r:embed="rId3"/>
          <a:stretch>
            <a:fillRect/>
          </a:stretch>
        </p:blipFill>
        <p:spPr>
          <a:xfrm>
            <a:off x="8597162" y="3179932"/>
            <a:ext cx="2290577" cy="3086106"/>
          </a:xfrm>
          <a:prstGeom prst="rect">
            <a:avLst/>
          </a:prstGeom>
        </p:spPr>
      </p:pic>
    </p:spTree>
    <p:extLst>
      <p:ext uri="{BB962C8B-B14F-4D97-AF65-F5344CB8AC3E}">
        <p14:creationId xmlns:p14="http://schemas.microsoft.com/office/powerpoint/2010/main" val="306700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pic>
        <p:nvPicPr>
          <p:cNvPr id="6" name="Picture 5">
            <a:extLst>
              <a:ext uri="{FF2B5EF4-FFF2-40B4-BE49-F238E27FC236}">
                <a16:creationId xmlns:a16="http://schemas.microsoft.com/office/drawing/2014/main" id="{B0849809-3446-877A-C9A7-92C41F3CE26B}"/>
              </a:ext>
            </a:extLst>
          </p:cNvPr>
          <p:cNvPicPr>
            <a:picLocks noChangeAspect="1"/>
          </p:cNvPicPr>
          <p:nvPr/>
        </p:nvPicPr>
        <p:blipFill>
          <a:blip r:embed="rId2"/>
          <a:stretch>
            <a:fillRect/>
          </a:stretch>
        </p:blipFill>
        <p:spPr>
          <a:xfrm>
            <a:off x="6691314" y="762007"/>
            <a:ext cx="4956792" cy="5897689"/>
          </a:xfrm>
          <a:prstGeom prst="rect">
            <a:avLst/>
          </a:prstGeom>
        </p:spPr>
      </p:pic>
      <p:sp>
        <p:nvSpPr>
          <p:cNvPr id="9" name="Arrow: Right 8">
            <a:extLst>
              <a:ext uri="{FF2B5EF4-FFF2-40B4-BE49-F238E27FC236}">
                <a16:creationId xmlns:a16="http://schemas.microsoft.com/office/drawing/2014/main" id="{988C5C94-6CFC-6C5B-4C7E-AA1DE24CA038}"/>
              </a:ext>
            </a:extLst>
          </p:cNvPr>
          <p:cNvSpPr/>
          <p:nvPr/>
        </p:nvSpPr>
        <p:spPr>
          <a:xfrm>
            <a:off x="5045725" y="5045725"/>
            <a:ext cx="2159306" cy="286439"/>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FC76A5A-FF77-AB63-FE73-6188BCA75320}"/>
              </a:ext>
            </a:extLst>
          </p:cNvPr>
          <p:cNvSpPr txBox="1"/>
          <p:nvPr/>
        </p:nvSpPr>
        <p:spPr>
          <a:xfrm>
            <a:off x="694063" y="5004278"/>
            <a:ext cx="4682168" cy="369332"/>
          </a:xfrm>
          <a:prstGeom prst="rect">
            <a:avLst/>
          </a:prstGeom>
          <a:noFill/>
        </p:spPr>
        <p:txBody>
          <a:bodyPr wrap="square" rtlCol="0">
            <a:spAutoFit/>
          </a:bodyPr>
          <a:lstStyle/>
          <a:p>
            <a:r>
              <a:rPr lang="en-US" b="1" dirty="0">
                <a:solidFill>
                  <a:schemeClr val="bg1"/>
                </a:solidFill>
              </a:rPr>
              <a:t>Select the create account link</a:t>
            </a:r>
            <a:endParaRPr lang="en-US" dirty="0"/>
          </a:p>
        </p:txBody>
      </p:sp>
    </p:spTree>
    <p:extLst>
      <p:ext uri="{BB962C8B-B14F-4D97-AF65-F5344CB8AC3E}">
        <p14:creationId xmlns:p14="http://schemas.microsoft.com/office/powerpoint/2010/main" val="1679156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330507" y="3552942"/>
            <a:ext cx="4682168" cy="369332"/>
          </a:xfrm>
          <a:prstGeom prst="rect">
            <a:avLst/>
          </a:prstGeom>
          <a:noFill/>
        </p:spPr>
        <p:txBody>
          <a:bodyPr wrap="square" rtlCol="0">
            <a:spAutoFit/>
          </a:bodyPr>
          <a:lstStyle/>
          <a:p>
            <a:r>
              <a:rPr lang="en-US" b="1" dirty="0">
                <a:solidFill>
                  <a:schemeClr val="bg1"/>
                </a:solidFill>
              </a:rPr>
              <a:t>Select For my personal use</a:t>
            </a:r>
            <a:endParaRPr lang="en-US" dirty="0"/>
          </a:p>
        </p:txBody>
      </p:sp>
      <p:pic>
        <p:nvPicPr>
          <p:cNvPr id="3" name="Picture 2">
            <a:extLst>
              <a:ext uri="{FF2B5EF4-FFF2-40B4-BE49-F238E27FC236}">
                <a16:creationId xmlns:a16="http://schemas.microsoft.com/office/drawing/2014/main" id="{0A3B12B6-5F3C-6B8D-212B-65E34C33FDEA}"/>
              </a:ext>
            </a:extLst>
          </p:cNvPr>
          <p:cNvPicPr>
            <a:picLocks noChangeAspect="1"/>
          </p:cNvPicPr>
          <p:nvPr/>
        </p:nvPicPr>
        <p:blipFill>
          <a:blip r:embed="rId2"/>
          <a:stretch>
            <a:fillRect/>
          </a:stretch>
        </p:blipFill>
        <p:spPr>
          <a:xfrm>
            <a:off x="6643969" y="754544"/>
            <a:ext cx="4956792" cy="5894134"/>
          </a:xfrm>
          <a:prstGeom prst="rect">
            <a:avLst/>
          </a:prstGeom>
        </p:spPr>
      </p:pic>
      <p:pic>
        <p:nvPicPr>
          <p:cNvPr id="5" name="Picture 4">
            <a:extLst>
              <a:ext uri="{FF2B5EF4-FFF2-40B4-BE49-F238E27FC236}">
                <a16:creationId xmlns:a16="http://schemas.microsoft.com/office/drawing/2014/main" id="{EF84CFD9-EF1B-A530-F83D-6D1B59DAD4EF}"/>
              </a:ext>
            </a:extLst>
          </p:cNvPr>
          <p:cNvPicPr>
            <a:picLocks noChangeAspect="1"/>
          </p:cNvPicPr>
          <p:nvPr/>
        </p:nvPicPr>
        <p:blipFill>
          <a:blip r:embed="rId3"/>
          <a:stretch>
            <a:fillRect/>
          </a:stretch>
        </p:blipFill>
        <p:spPr>
          <a:xfrm>
            <a:off x="4896788" y="3552942"/>
            <a:ext cx="2182557" cy="341406"/>
          </a:xfrm>
          <a:prstGeom prst="rect">
            <a:avLst/>
          </a:prstGeom>
        </p:spPr>
      </p:pic>
    </p:spTree>
    <p:extLst>
      <p:ext uri="{BB962C8B-B14F-4D97-AF65-F5344CB8AC3E}">
        <p14:creationId xmlns:p14="http://schemas.microsoft.com/office/powerpoint/2010/main" val="377462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297455" y="858272"/>
            <a:ext cx="3349128" cy="3416320"/>
          </a:xfrm>
          <a:prstGeom prst="rect">
            <a:avLst/>
          </a:prstGeom>
          <a:noFill/>
        </p:spPr>
        <p:txBody>
          <a:bodyPr wrap="square" rtlCol="0">
            <a:spAutoFit/>
          </a:bodyPr>
          <a:lstStyle/>
          <a:p>
            <a:r>
              <a:rPr lang="en-US" b="1" dirty="0">
                <a:solidFill>
                  <a:schemeClr val="bg1"/>
                </a:solidFill>
              </a:rPr>
              <a:t>Use your Council or Assembly name and setup a username that is easy to remember and is relevant.</a:t>
            </a:r>
          </a:p>
          <a:p>
            <a:r>
              <a:rPr lang="en-US" b="1" i="1" dirty="0">
                <a:solidFill>
                  <a:schemeClr val="bg1"/>
                </a:solidFill>
              </a:rPr>
              <a:t>(Ex. KC9247 or KCA2241)</a:t>
            </a:r>
          </a:p>
          <a:p>
            <a:endParaRPr lang="en-US" b="1" dirty="0">
              <a:solidFill>
                <a:schemeClr val="bg1"/>
              </a:solidFill>
            </a:endParaRPr>
          </a:p>
          <a:p>
            <a:r>
              <a:rPr lang="en-US" b="1" dirty="0">
                <a:solidFill>
                  <a:schemeClr val="bg1"/>
                </a:solidFill>
              </a:rPr>
              <a:t>Create a password that is secure and easy to remember.</a:t>
            </a:r>
          </a:p>
          <a:p>
            <a:endParaRPr lang="en-US" b="1" dirty="0">
              <a:solidFill>
                <a:schemeClr val="bg1"/>
              </a:solidFill>
            </a:endParaRPr>
          </a:p>
          <a:p>
            <a:r>
              <a:rPr lang="en-US" b="1" dirty="0">
                <a:solidFill>
                  <a:schemeClr val="bg1"/>
                </a:solidFill>
              </a:rPr>
              <a:t>Click the Next button when this is done.</a:t>
            </a:r>
            <a:endParaRPr lang="en-US" dirty="0"/>
          </a:p>
        </p:txBody>
      </p:sp>
      <p:pic>
        <p:nvPicPr>
          <p:cNvPr id="6" name="Picture 5">
            <a:extLst>
              <a:ext uri="{FF2B5EF4-FFF2-40B4-BE49-F238E27FC236}">
                <a16:creationId xmlns:a16="http://schemas.microsoft.com/office/drawing/2014/main" id="{81461DEB-C16E-75FB-C624-D51B66C73AA6}"/>
              </a:ext>
            </a:extLst>
          </p:cNvPr>
          <p:cNvPicPr>
            <a:picLocks noChangeAspect="1"/>
          </p:cNvPicPr>
          <p:nvPr/>
        </p:nvPicPr>
        <p:blipFill>
          <a:blip r:embed="rId2"/>
          <a:stretch>
            <a:fillRect/>
          </a:stretch>
        </p:blipFill>
        <p:spPr>
          <a:xfrm>
            <a:off x="4351663" y="542448"/>
            <a:ext cx="7409138" cy="6018095"/>
          </a:xfrm>
          <a:prstGeom prst="rect">
            <a:avLst/>
          </a:prstGeom>
        </p:spPr>
      </p:pic>
    </p:spTree>
    <p:extLst>
      <p:ext uri="{BB962C8B-B14F-4D97-AF65-F5344CB8AC3E}">
        <p14:creationId xmlns:p14="http://schemas.microsoft.com/office/powerpoint/2010/main" val="1304706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297455" y="858272"/>
            <a:ext cx="3349128" cy="4524315"/>
          </a:xfrm>
          <a:prstGeom prst="rect">
            <a:avLst/>
          </a:prstGeom>
          <a:noFill/>
        </p:spPr>
        <p:txBody>
          <a:bodyPr wrap="square" rtlCol="0">
            <a:spAutoFit/>
          </a:bodyPr>
          <a:lstStyle/>
          <a:p>
            <a:r>
              <a:rPr lang="en-US" b="1" dirty="0">
                <a:solidFill>
                  <a:schemeClr val="bg1"/>
                </a:solidFill>
              </a:rPr>
              <a:t>Enter your cell phone number for verification purposes. </a:t>
            </a:r>
            <a:r>
              <a:rPr lang="en-US" b="1" i="1" dirty="0">
                <a:solidFill>
                  <a:schemeClr val="bg1"/>
                </a:solidFill>
              </a:rPr>
              <a:t>(this can be changed later)</a:t>
            </a:r>
          </a:p>
          <a:p>
            <a:endParaRPr lang="en-US" b="1" i="1" dirty="0">
              <a:solidFill>
                <a:schemeClr val="bg1"/>
              </a:solidFill>
            </a:endParaRPr>
          </a:p>
          <a:p>
            <a:r>
              <a:rPr lang="en-US" b="1" dirty="0">
                <a:solidFill>
                  <a:schemeClr val="bg1"/>
                </a:solidFill>
              </a:rPr>
              <a:t>Google will not unlock all features unless it believes you are 18 or older. Enter the birthday to reflect as such.</a:t>
            </a:r>
            <a:r>
              <a:rPr lang="en-US" b="1" i="1" dirty="0">
                <a:solidFill>
                  <a:schemeClr val="bg1"/>
                </a:solidFill>
              </a:rPr>
              <a:t>(if your Council or Assembly is 18 years or older use the date it was formed)</a:t>
            </a:r>
          </a:p>
          <a:p>
            <a:endParaRPr lang="en-US" b="1" i="1" dirty="0">
              <a:solidFill>
                <a:schemeClr val="bg1"/>
              </a:solidFill>
            </a:endParaRPr>
          </a:p>
          <a:p>
            <a:r>
              <a:rPr lang="en-US" b="1" dirty="0">
                <a:solidFill>
                  <a:schemeClr val="bg1"/>
                </a:solidFill>
              </a:rPr>
              <a:t>Fill out the Gender section and press the Next button.</a:t>
            </a:r>
            <a:endParaRPr lang="en-US" dirty="0"/>
          </a:p>
        </p:txBody>
      </p:sp>
      <p:pic>
        <p:nvPicPr>
          <p:cNvPr id="3" name="Picture 2">
            <a:extLst>
              <a:ext uri="{FF2B5EF4-FFF2-40B4-BE49-F238E27FC236}">
                <a16:creationId xmlns:a16="http://schemas.microsoft.com/office/drawing/2014/main" id="{15271582-1AAC-5792-6954-5CFAEC2FBDC9}"/>
              </a:ext>
            </a:extLst>
          </p:cNvPr>
          <p:cNvPicPr>
            <a:picLocks noChangeAspect="1"/>
          </p:cNvPicPr>
          <p:nvPr/>
        </p:nvPicPr>
        <p:blipFill>
          <a:blip r:embed="rId2"/>
          <a:stretch>
            <a:fillRect/>
          </a:stretch>
        </p:blipFill>
        <p:spPr>
          <a:xfrm>
            <a:off x="5046889" y="567322"/>
            <a:ext cx="6651864" cy="5993221"/>
          </a:xfrm>
          <a:prstGeom prst="rect">
            <a:avLst/>
          </a:prstGeom>
        </p:spPr>
      </p:pic>
    </p:spTree>
    <p:extLst>
      <p:ext uri="{BB962C8B-B14F-4D97-AF65-F5344CB8AC3E}">
        <p14:creationId xmlns:p14="http://schemas.microsoft.com/office/powerpoint/2010/main" val="2310639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297455" y="858272"/>
            <a:ext cx="2875403" cy="5632311"/>
          </a:xfrm>
          <a:prstGeom prst="rect">
            <a:avLst/>
          </a:prstGeom>
          <a:noFill/>
        </p:spPr>
        <p:txBody>
          <a:bodyPr wrap="square" rtlCol="0">
            <a:spAutoFit/>
          </a:bodyPr>
          <a:lstStyle/>
          <a:p>
            <a:r>
              <a:rPr lang="en-US" b="1" dirty="0">
                <a:solidFill>
                  <a:schemeClr val="bg1"/>
                </a:solidFill>
              </a:rPr>
              <a:t>Click the Send button to verify the new account</a:t>
            </a:r>
          </a:p>
          <a:p>
            <a:endParaRPr lang="en-US" b="1" dirty="0">
              <a:solidFill>
                <a:schemeClr val="bg1"/>
              </a:solidFill>
            </a:endParaRPr>
          </a:p>
          <a:p>
            <a:r>
              <a:rPr lang="en-US" b="1" dirty="0">
                <a:solidFill>
                  <a:schemeClr val="bg1"/>
                </a:solidFill>
              </a:rPr>
              <a:t>You will receive a text message to the phone number you provided, and it will contain a G code.</a:t>
            </a:r>
          </a:p>
          <a:p>
            <a:endParaRPr lang="en-US" b="1" dirty="0">
              <a:solidFill>
                <a:schemeClr val="bg1"/>
              </a:solidFill>
            </a:endParaRPr>
          </a:p>
          <a:p>
            <a:r>
              <a:rPr lang="en-US" b="1" dirty="0">
                <a:solidFill>
                  <a:schemeClr val="bg1"/>
                </a:solidFill>
              </a:rPr>
              <a:t>Enter the G code on the next page and press the Verify button</a:t>
            </a:r>
          </a:p>
          <a:p>
            <a:endParaRPr lang="en-US" b="1" dirty="0">
              <a:solidFill>
                <a:schemeClr val="bg1"/>
              </a:solidFill>
            </a:endParaRPr>
          </a:p>
          <a:p>
            <a:r>
              <a:rPr lang="en-US" b="1" dirty="0">
                <a:solidFill>
                  <a:schemeClr val="bg1"/>
                </a:solidFill>
              </a:rPr>
              <a:t>Press the Skip button when asked if you would like to use your phone number with other Google services.</a:t>
            </a:r>
          </a:p>
          <a:p>
            <a:endParaRPr lang="en-US" b="1" dirty="0">
              <a:solidFill>
                <a:schemeClr val="bg1"/>
              </a:solidFill>
            </a:endParaRPr>
          </a:p>
          <a:p>
            <a:endParaRPr lang="en-US" b="1" dirty="0">
              <a:solidFill>
                <a:schemeClr val="bg1"/>
              </a:solidFill>
            </a:endParaRPr>
          </a:p>
        </p:txBody>
      </p:sp>
      <p:pic>
        <p:nvPicPr>
          <p:cNvPr id="5" name="Picture 4">
            <a:extLst>
              <a:ext uri="{FF2B5EF4-FFF2-40B4-BE49-F238E27FC236}">
                <a16:creationId xmlns:a16="http://schemas.microsoft.com/office/drawing/2014/main" id="{C46F8DCF-BB8A-2964-59E0-F1B0865BAA2D}"/>
              </a:ext>
            </a:extLst>
          </p:cNvPr>
          <p:cNvPicPr>
            <a:picLocks noChangeAspect="1"/>
          </p:cNvPicPr>
          <p:nvPr/>
        </p:nvPicPr>
        <p:blipFill>
          <a:blip r:embed="rId2"/>
          <a:stretch>
            <a:fillRect/>
          </a:stretch>
        </p:blipFill>
        <p:spPr>
          <a:xfrm>
            <a:off x="3370407" y="567322"/>
            <a:ext cx="8328349" cy="5994219"/>
          </a:xfrm>
          <a:prstGeom prst="rect">
            <a:avLst/>
          </a:prstGeom>
        </p:spPr>
      </p:pic>
    </p:spTree>
    <p:extLst>
      <p:ext uri="{BB962C8B-B14F-4D97-AF65-F5344CB8AC3E}">
        <p14:creationId xmlns:p14="http://schemas.microsoft.com/office/powerpoint/2010/main" val="853775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297455" y="858272"/>
            <a:ext cx="11611779" cy="369332"/>
          </a:xfrm>
          <a:prstGeom prst="rect">
            <a:avLst/>
          </a:prstGeom>
          <a:noFill/>
        </p:spPr>
        <p:txBody>
          <a:bodyPr wrap="square" rtlCol="0">
            <a:spAutoFit/>
          </a:bodyPr>
          <a:lstStyle/>
          <a:p>
            <a:pPr algn="ctr"/>
            <a:r>
              <a:rPr lang="en-US" b="1" dirty="0">
                <a:solidFill>
                  <a:schemeClr val="bg1"/>
                </a:solidFill>
              </a:rPr>
              <a:t>Finally agree with the terms and conditions and get started using your Free Google Services!</a:t>
            </a:r>
          </a:p>
        </p:txBody>
      </p:sp>
      <p:pic>
        <p:nvPicPr>
          <p:cNvPr id="3" name="Picture 2">
            <a:extLst>
              <a:ext uri="{FF2B5EF4-FFF2-40B4-BE49-F238E27FC236}">
                <a16:creationId xmlns:a16="http://schemas.microsoft.com/office/drawing/2014/main" id="{CA56EA7C-3503-9AEE-E02D-2AA7E68C1FD6}"/>
              </a:ext>
            </a:extLst>
          </p:cNvPr>
          <p:cNvPicPr>
            <a:picLocks noChangeAspect="1"/>
          </p:cNvPicPr>
          <p:nvPr/>
        </p:nvPicPr>
        <p:blipFill>
          <a:blip r:embed="rId2"/>
          <a:stretch>
            <a:fillRect/>
          </a:stretch>
        </p:blipFill>
        <p:spPr>
          <a:xfrm>
            <a:off x="4918429" y="2118333"/>
            <a:ext cx="2355142" cy="2335351"/>
          </a:xfrm>
          <a:prstGeom prst="rect">
            <a:avLst/>
          </a:prstGeom>
        </p:spPr>
      </p:pic>
      <p:pic>
        <p:nvPicPr>
          <p:cNvPr id="7" name="Picture 6" descr="Confetti and streamers on a black background&#10;&#10;Description automatically generated">
            <a:extLst>
              <a:ext uri="{FF2B5EF4-FFF2-40B4-BE49-F238E27FC236}">
                <a16:creationId xmlns:a16="http://schemas.microsoft.com/office/drawing/2014/main" id="{280E04C5-5E9B-6D7B-E186-87BE358B65FA}"/>
              </a:ext>
            </a:extLst>
          </p:cNvPr>
          <p:cNvPicPr>
            <a:picLocks noChangeAspect="1"/>
          </p:cNvPicPr>
          <p:nvPr/>
        </p:nvPicPr>
        <p:blipFill>
          <a:blip r:embed="rId3"/>
          <a:stretch>
            <a:fillRect/>
          </a:stretch>
        </p:blipFill>
        <p:spPr>
          <a:xfrm>
            <a:off x="2631042" y="1381840"/>
            <a:ext cx="6944603" cy="5327432"/>
          </a:xfrm>
          <a:prstGeom prst="rect">
            <a:avLst/>
          </a:prstGeom>
        </p:spPr>
      </p:pic>
    </p:spTree>
    <p:extLst>
      <p:ext uri="{BB962C8B-B14F-4D97-AF65-F5344CB8AC3E}">
        <p14:creationId xmlns:p14="http://schemas.microsoft.com/office/powerpoint/2010/main" val="4181712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830997"/>
          </a:xfrm>
          <a:prstGeom prst="rect">
            <a:avLst/>
          </a:prstGeom>
          <a:noFill/>
        </p:spPr>
        <p:txBody>
          <a:bodyPr wrap="square" rtlCol="0">
            <a:spAutoFit/>
          </a:bodyPr>
          <a:lstStyle/>
          <a:p>
            <a:pPr algn="ctr"/>
            <a:r>
              <a:rPr lang="en-US" sz="4800" b="1" dirty="0">
                <a:solidFill>
                  <a:srgbClr val="00CC00"/>
                </a:solidFill>
              </a:rPr>
              <a:t>Questions, Please Contact me</a:t>
            </a:r>
          </a:p>
        </p:txBody>
      </p:sp>
      <p:sp>
        <p:nvSpPr>
          <p:cNvPr id="10" name="TextBox 9">
            <a:extLst>
              <a:ext uri="{FF2B5EF4-FFF2-40B4-BE49-F238E27FC236}">
                <a16:creationId xmlns:a16="http://schemas.microsoft.com/office/drawing/2014/main" id="{4FC76A5A-FF77-AB63-FE73-6188BCA75320}"/>
              </a:ext>
            </a:extLst>
          </p:cNvPr>
          <p:cNvSpPr txBox="1"/>
          <p:nvPr/>
        </p:nvSpPr>
        <p:spPr>
          <a:xfrm>
            <a:off x="255222" y="1647984"/>
            <a:ext cx="11611779" cy="3170099"/>
          </a:xfrm>
          <a:prstGeom prst="rect">
            <a:avLst/>
          </a:prstGeom>
          <a:noFill/>
        </p:spPr>
        <p:txBody>
          <a:bodyPr wrap="square" rtlCol="0">
            <a:spAutoFit/>
          </a:bodyPr>
          <a:lstStyle/>
          <a:p>
            <a:pPr algn="ctr"/>
            <a:r>
              <a:rPr lang="en-US" sz="4000" b="1" dirty="0">
                <a:solidFill>
                  <a:srgbClr val="FFFF00"/>
                </a:solidFill>
              </a:rPr>
              <a:t>Brett Cormier</a:t>
            </a:r>
          </a:p>
          <a:p>
            <a:pPr algn="ctr"/>
            <a:endParaRPr lang="en-US" sz="4000" b="1" dirty="0">
              <a:solidFill>
                <a:schemeClr val="bg1"/>
              </a:solidFill>
            </a:endParaRPr>
          </a:p>
          <a:p>
            <a:pPr algn="ctr"/>
            <a:r>
              <a:rPr lang="en-US" sz="4000" b="1" dirty="0">
                <a:solidFill>
                  <a:srgbClr val="FF0000"/>
                </a:solidFill>
              </a:rPr>
              <a:t>Technology Director Louisiana State Council</a:t>
            </a:r>
          </a:p>
          <a:p>
            <a:pPr algn="ctr"/>
            <a:endParaRPr lang="en-US" sz="4000" b="1" dirty="0">
              <a:solidFill>
                <a:schemeClr val="bg1"/>
              </a:solidFill>
            </a:endParaRPr>
          </a:p>
          <a:p>
            <a:pPr algn="ctr"/>
            <a:r>
              <a:rPr lang="en-US" sz="4000" b="1" dirty="0">
                <a:solidFill>
                  <a:schemeClr val="accent4">
                    <a:lumMod val="75000"/>
                  </a:schemeClr>
                </a:solidFill>
              </a:rPr>
              <a:t>tech@louisianakc.org</a:t>
            </a:r>
          </a:p>
        </p:txBody>
      </p:sp>
      <p:pic>
        <p:nvPicPr>
          <p:cNvPr id="3" name="Picture 2" descr="A picture containing font, text, symbol, logo&#10;&#10;Description automatically generated">
            <a:extLst>
              <a:ext uri="{FF2B5EF4-FFF2-40B4-BE49-F238E27FC236}">
                <a16:creationId xmlns:a16="http://schemas.microsoft.com/office/drawing/2014/main" id="{28E92428-EE70-82C6-6F5F-5144986252A3}"/>
              </a:ext>
            </a:extLst>
          </p:cNvPr>
          <p:cNvPicPr>
            <a:picLocks noChangeAspect="1"/>
          </p:cNvPicPr>
          <p:nvPr/>
        </p:nvPicPr>
        <p:blipFill>
          <a:blip r:embed="rId2"/>
          <a:stretch>
            <a:fillRect/>
          </a:stretch>
        </p:blipFill>
        <p:spPr>
          <a:xfrm>
            <a:off x="4302411" y="5416508"/>
            <a:ext cx="3517399" cy="1374651"/>
          </a:xfrm>
          <a:prstGeom prst="rect">
            <a:avLst/>
          </a:prstGeom>
        </p:spPr>
      </p:pic>
    </p:spTree>
    <p:extLst>
      <p:ext uri="{BB962C8B-B14F-4D97-AF65-F5344CB8AC3E}">
        <p14:creationId xmlns:p14="http://schemas.microsoft.com/office/powerpoint/2010/main" val="2441890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2701448" y="365971"/>
            <a:ext cx="597831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entury Gothic" panose="020B0502020202020204"/>
                <a:ea typeface="+mn-ea"/>
                <a:cs typeface="+mn-cs"/>
              </a:rPr>
              <a:t>Disclaimer</a:t>
            </a:r>
          </a:p>
        </p:txBody>
      </p:sp>
      <p:sp>
        <p:nvSpPr>
          <p:cNvPr id="2" name="TextBox 1">
            <a:extLst>
              <a:ext uri="{FF2B5EF4-FFF2-40B4-BE49-F238E27FC236}">
                <a16:creationId xmlns:a16="http://schemas.microsoft.com/office/drawing/2014/main" id="{F8E9DC79-FE34-0F68-269F-D52C85A4760F}"/>
              </a:ext>
            </a:extLst>
          </p:cNvPr>
          <p:cNvSpPr txBox="1"/>
          <p:nvPr/>
        </p:nvSpPr>
        <p:spPr>
          <a:xfrm>
            <a:off x="2700020" y="1851516"/>
            <a:ext cx="5978318"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This information is being provided for informational purposes only and does not constitute or imply an endorsement of the service or product by the Knights of Columbus, including the Louisiana State Council.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The Knights of Columbus bears no responsibility for damage or loss arising from using this product or service.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Any potential users of these products or services should conduct their own due diligence and assessment of the product, or services as appropriate for their needs.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989029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2701448" y="2921168"/>
            <a:ext cx="597831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entury Gothic" panose="020B0502020202020204"/>
                <a:ea typeface="+mn-ea"/>
                <a:cs typeface="+mn-cs"/>
              </a:rPr>
              <a:t>A Few Services</a:t>
            </a:r>
          </a:p>
        </p:txBody>
      </p:sp>
    </p:spTree>
    <p:extLst>
      <p:ext uri="{BB962C8B-B14F-4D97-AF65-F5344CB8AC3E}">
        <p14:creationId xmlns:p14="http://schemas.microsoft.com/office/powerpoint/2010/main" val="28819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12AAFF-BA7B-99DC-6DFC-DCB668D40C97}"/>
              </a:ext>
            </a:extLst>
          </p:cNvPr>
          <p:cNvSpPr txBox="1"/>
          <p:nvPr/>
        </p:nvSpPr>
        <p:spPr>
          <a:xfrm>
            <a:off x="132202" y="242371"/>
            <a:ext cx="11953302" cy="830997"/>
          </a:xfrm>
          <a:prstGeom prst="rect">
            <a:avLst/>
          </a:prstGeom>
          <a:noFill/>
        </p:spPr>
        <p:txBody>
          <a:bodyPr wrap="square" rtlCol="0">
            <a:spAutoFit/>
          </a:bodyPr>
          <a:lstStyle/>
          <a:p>
            <a:r>
              <a:rPr lang="en-US" sz="2400" b="1" dirty="0">
                <a:solidFill>
                  <a:schemeClr val="bg1"/>
                </a:solidFill>
              </a:rPr>
              <a:t>Google has many free services to help your Council or Assembly stay on top of things in the digital age today. Here are just a few</a:t>
            </a:r>
          </a:p>
        </p:txBody>
      </p:sp>
    </p:spTree>
    <p:extLst>
      <p:ext uri="{BB962C8B-B14F-4D97-AF65-F5344CB8AC3E}">
        <p14:creationId xmlns:p14="http://schemas.microsoft.com/office/powerpoint/2010/main" val="94487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12AAFF-BA7B-99DC-6DFC-DCB668D40C97}"/>
              </a:ext>
            </a:extLst>
          </p:cNvPr>
          <p:cNvSpPr txBox="1"/>
          <p:nvPr/>
        </p:nvSpPr>
        <p:spPr>
          <a:xfrm>
            <a:off x="132202" y="242371"/>
            <a:ext cx="11953302" cy="830997"/>
          </a:xfrm>
          <a:prstGeom prst="rect">
            <a:avLst/>
          </a:prstGeom>
          <a:noFill/>
        </p:spPr>
        <p:txBody>
          <a:bodyPr wrap="square" rtlCol="0">
            <a:spAutoFit/>
          </a:bodyPr>
          <a:lstStyle/>
          <a:p>
            <a:r>
              <a:rPr lang="en-US" sz="2400" b="1" dirty="0">
                <a:solidFill>
                  <a:schemeClr val="bg1"/>
                </a:solidFill>
              </a:rPr>
              <a:t>Google has many free services to help your Council or Assembly stay on top of things in the digital age today. Here are just a few</a:t>
            </a:r>
          </a:p>
        </p:txBody>
      </p:sp>
      <p:pic>
        <p:nvPicPr>
          <p:cNvPr id="2" name="Picture 1">
            <a:extLst>
              <a:ext uri="{FF2B5EF4-FFF2-40B4-BE49-F238E27FC236}">
                <a16:creationId xmlns:a16="http://schemas.microsoft.com/office/drawing/2014/main" id="{199EF75C-04A2-75D1-D05E-8496DC5427D8}"/>
              </a:ext>
            </a:extLst>
          </p:cNvPr>
          <p:cNvPicPr>
            <a:picLocks noChangeAspect="1"/>
          </p:cNvPicPr>
          <p:nvPr/>
        </p:nvPicPr>
        <p:blipFill rotWithShape="1">
          <a:blip r:embed="rId2"/>
          <a:srcRect l="16202" t="9744" r="11798" b="12836"/>
          <a:stretch/>
        </p:blipFill>
        <p:spPr>
          <a:xfrm>
            <a:off x="1107196" y="1501875"/>
            <a:ext cx="685800" cy="1143000"/>
          </a:xfrm>
          <a:prstGeom prst="rect">
            <a:avLst/>
          </a:prstGeom>
        </p:spPr>
      </p:pic>
      <p:pic>
        <p:nvPicPr>
          <p:cNvPr id="3" name="Picture 2">
            <a:extLst>
              <a:ext uri="{FF2B5EF4-FFF2-40B4-BE49-F238E27FC236}">
                <a16:creationId xmlns:a16="http://schemas.microsoft.com/office/drawing/2014/main" id="{6A3506E8-FC93-6DFA-4E98-EF4407837B36}"/>
              </a:ext>
            </a:extLst>
          </p:cNvPr>
          <p:cNvPicPr>
            <a:picLocks noChangeAspect="1"/>
          </p:cNvPicPr>
          <p:nvPr/>
        </p:nvPicPr>
        <p:blipFill rotWithShape="1">
          <a:blip r:embed="rId3"/>
          <a:srcRect l="19528" t="9950" r="14418" b="8482"/>
          <a:stretch/>
        </p:blipFill>
        <p:spPr>
          <a:xfrm>
            <a:off x="1107196" y="5537951"/>
            <a:ext cx="685800" cy="1188720"/>
          </a:xfrm>
          <a:prstGeom prst="rect">
            <a:avLst/>
          </a:prstGeom>
        </p:spPr>
      </p:pic>
      <p:pic>
        <p:nvPicPr>
          <p:cNvPr id="4" name="Picture 3">
            <a:extLst>
              <a:ext uri="{FF2B5EF4-FFF2-40B4-BE49-F238E27FC236}">
                <a16:creationId xmlns:a16="http://schemas.microsoft.com/office/drawing/2014/main" id="{4A2DF86D-0E80-27ED-596F-0776A324D07C}"/>
              </a:ext>
            </a:extLst>
          </p:cNvPr>
          <p:cNvPicPr>
            <a:picLocks noChangeAspect="1"/>
          </p:cNvPicPr>
          <p:nvPr/>
        </p:nvPicPr>
        <p:blipFill rotWithShape="1">
          <a:blip r:embed="rId4"/>
          <a:srcRect l="9036" t="7838" r="8578" b="7837"/>
          <a:stretch/>
        </p:blipFill>
        <p:spPr>
          <a:xfrm>
            <a:off x="924316" y="3520944"/>
            <a:ext cx="1051560" cy="1188720"/>
          </a:xfrm>
          <a:prstGeom prst="rect">
            <a:avLst/>
          </a:prstGeom>
        </p:spPr>
      </p:pic>
      <p:sp>
        <p:nvSpPr>
          <p:cNvPr id="6" name="Rectangle 5">
            <a:extLst>
              <a:ext uri="{FF2B5EF4-FFF2-40B4-BE49-F238E27FC236}">
                <a16:creationId xmlns:a16="http://schemas.microsoft.com/office/drawing/2014/main" id="{942D8BC5-4175-C850-2FF5-99AACDFCFEE9}"/>
              </a:ext>
            </a:extLst>
          </p:cNvPr>
          <p:cNvSpPr/>
          <p:nvPr/>
        </p:nvSpPr>
        <p:spPr>
          <a:xfrm>
            <a:off x="992896" y="1355075"/>
            <a:ext cx="10971422" cy="1464916"/>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977E61-BAE1-9CF7-1FED-C0B674F16055}"/>
              </a:ext>
            </a:extLst>
          </p:cNvPr>
          <p:cNvSpPr txBox="1"/>
          <p:nvPr/>
        </p:nvSpPr>
        <p:spPr>
          <a:xfrm>
            <a:off x="1907296" y="1520330"/>
            <a:ext cx="10057022" cy="1200329"/>
          </a:xfrm>
          <a:prstGeom prst="rect">
            <a:avLst/>
          </a:prstGeom>
          <a:noFill/>
        </p:spPr>
        <p:txBody>
          <a:bodyPr wrap="square" rtlCol="0">
            <a:spAutoFit/>
          </a:bodyPr>
          <a:lstStyle/>
          <a:p>
            <a:r>
              <a:rPr lang="en-US" dirty="0">
                <a:solidFill>
                  <a:schemeClr val="bg1"/>
                </a:solidFill>
              </a:rPr>
              <a:t>Free email address for the council or assembly to use to sign up for other services and to communicate council or assembly business as the entity itself. The access can be transferred over when officers change since it is not setup as an individual's email address.</a:t>
            </a:r>
          </a:p>
        </p:txBody>
      </p:sp>
    </p:spTree>
    <p:extLst>
      <p:ext uri="{BB962C8B-B14F-4D97-AF65-F5344CB8AC3E}">
        <p14:creationId xmlns:p14="http://schemas.microsoft.com/office/powerpoint/2010/main" val="20651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12AAFF-BA7B-99DC-6DFC-DCB668D40C97}"/>
              </a:ext>
            </a:extLst>
          </p:cNvPr>
          <p:cNvSpPr txBox="1"/>
          <p:nvPr/>
        </p:nvSpPr>
        <p:spPr>
          <a:xfrm>
            <a:off x="132202" y="242371"/>
            <a:ext cx="11953302" cy="830997"/>
          </a:xfrm>
          <a:prstGeom prst="rect">
            <a:avLst/>
          </a:prstGeom>
          <a:noFill/>
        </p:spPr>
        <p:txBody>
          <a:bodyPr wrap="square" rtlCol="0">
            <a:spAutoFit/>
          </a:bodyPr>
          <a:lstStyle/>
          <a:p>
            <a:r>
              <a:rPr lang="en-US" sz="2400" b="1" dirty="0">
                <a:solidFill>
                  <a:schemeClr val="bg1"/>
                </a:solidFill>
              </a:rPr>
              <a:t>Google has many free services to help your Council or Assembly stay on top of things in the digital age today. Here are just a few</a:t>
            </a:r>
          </a:p>
        </p:txBody>
      </p:sp>
      <p:pic>
        <p:nvPicPr>
          <p:cNvPr id="2" name="Picture 1">
            <a:extLst>
              <a:ext uri="{FF2B5EF4-FFF2-40B4-BE49-F238E27FC236}">
                <a16:creationId xmlns:a16="http://schemas.microsoft.com/office/drawing/2014/main" id="{199EF75C-04A2-75D1-D05E-8496DC5427D8}"/>
              </a:ext>
            </a:extLst>
          </p:cNvPr>
          <p:cNvPicPr>
            <a:picLocks noChangeAspect="1"/>
          </p:cNvPicPr>
          <p:nvPr/>
        </p:nvPicPr>
        <p:blipFill rotWithShape="1">
          <a:blip r:embed="rId2"/>
          <a:srcRect l="16202" t="9744" r="11798" b="12836"/>
          <a:stretch/>
        </p:blipFill>
        <p:spPr>
          <a:xfrm>
            <a:off x="1107196" y="1501875"/>
            <a:ext cx="685800" cy="1143000"/>
          </a:xfrm>
          <a:prstGeom prst="rect">
            <a:avLst/>
          </a:prstGeom>
        </p:spPr>
      </p:pic>
      <p:pic>
        <p:nvPicPr>
          <p:cNvPr id="3" name="Picture 2">
            <a:extLst>
              <a:ext uri="{FF2B5EF4-FFF2-40B4-BE49-F238E27FC236}">
                <a16:creationId xmlns:a16="http://schemas.microsoft.com/office/drawing/2014/main" id="{6A3506E8-FC93-6DFA-4E98-EF4407837B36}"/>
              </a:ext>
            </a:extLst>
          </p:cNvPr>
          <p:cNvPicPr>
            <a:picLocks noChangeAspect="1"/>
          </p:cNvPicPr>
          <p:nvPr/>
        </p:nvPicPr>
        <p:blipFill rotWithShape="1">
          <a:blip r:embed="rId3"/>
          <a:srcRect l="19528" t="9950" r="14418" b="8482"/>
          <a:stretch/>
        </p:blipFill>
        <p:spPr>
          <a:xfrm>
            <a:off x="1107196" y="5537951"/>
            <a:ext cx="685800" cy="1188720"/>
          </a:xfrm>
          <a:prstGeom prst="rect">
            <a:avLst/>
          </a:prstGeom>
        </p:spPr>
      </p:pic>
      <p:pic>
        <p:nvPicPr>
          <p:cNvPr id="4" name="Picture 3">
            <a:extLst>
              <a:ext uri="{FF2B5EF4-FFF2-40B4-BE49-F238E27FC236}">
                <a16:creationId xmlns:a16="http://schemas.microsoft.com/office/drawing/2014/main" id="{4A2DF86D-0E80-27ED-596F-0776A324D07C}"/>
              </a:ext>
            </a:extLst>
          </p:cNvPr>
          <p:cNvPicPr>
            <a:picLocks noChangeAspect="1"/>
          </p:cNvPicPr>
          <p:nvPr/>
        </p:nvPicPr>
        <p:blipFill rotWithShape="1">
          <a:blip r:embed="rId4"/>
          <a:srcRect l="9036" t="7838" r="8578" b="7837"/>
          <a:stretch/>
        </p:blipFill>
        <p:spPr>
          <a:xfrm>
            <a:off x="924866" y="3520944"/>
            <a:ext cx="1051560" cy="1188720"/>
          </a:xfrm>
          <a:prstGeom prst="rect">
            <a:avLst/>
          </a:prstGeom>
        </p:spPr>
      </p:pic>
      <p:sp>
        <p:nvSpPr>
          <p:cNvPr id="6" name="Rectangle 5">
            <a:extLst>
              <a:ext uri="{FF2B5EF4-FFF2-40B4-BE49-F238E27FC236}">
                <a16:creationId xmlns:a16="http://schemas.microsoft.com/office/drawing/2014/main" id="{942D8BC5-4175-C850-2FF5-99AACDFCFEE9}"/>
              </a:ext>
            </a:extLst>
          </p:cNvPr>
          <p:cNvSpPr/>
          <p:nvPr/>
        </p:nvSpPr>
        <p:spPr>
          <a:xfrm>
            <a:off x="871710" y="3375189"/>
            <a:ext cx="11092607" cy="1464916"/>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977E61-BAE1-9CF7-1FED-C0B674F16055}"/>
              </a:ext>
            </a:extLst>
          </p:cNvPr>
          <p:cNvSpPr txBox="1"/>
          <p:nvPr/>
        </p:nvSpPr>
        <p:spPr>
          <a:xfrm>
            <a:off x="1960451" y="3632892"/>
            <a:ext cx="10057022" cy="923330"/>
          </a:xfrm>
          <a:prstGeom prst="rect">
            <a:avLst/>
          </a:prstGeom>
          <a:noFill/>
        </p:spPr>
        <p:txBody>
          <a:bodyPr wrap="square" rtlCol="0">
            <a:spAutoFit/>
          </a:bodyPr>
          <a:lstStyle/>
          <a:p>
            <a:r>
              <a:rPr lang="en-US" dirty="0">
                <a:solidFill>
                  <a:schemeClr val="bg1"/>
                </a:solidFill>
              </a:rPr>
              <a:t>Free calendar that can be published on a website and shared with your members on whatever form of online or cell phone calendar they are currently using. Keep everyone up to date on when your next meeting or fundraiser is with Google Calendar.</a:t>
            </a:r>
          </a:p>
        </p:txBody>
      </p:sp>
    </p:spTree>
    <p:extLst>
      <p:ext uri="{BB962C8B-B14F-4D97-AF65-F5344CB8AC3E}">
        <p14:creationId xmlns:p14="http://schemas.microsoft.com/office/powerpoint/2010/main" val="4017216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12AAFF-BA7B-99DC-6DFC-DCB668D40C97}"/>
              </a:ext>
            </a:extLst>
          </p:cNvPr>
          <p:cNvSpPr txBox="1"/>
          <p:nvPr/>
        </p:nvSpPr>
        <p:spPr>
          <a:xfrm>
            <a:off x="132202" y="242371"/>
            <a:ext cx="11953302" cy="830997"/>
          </a:xfrm>
          <a:prstGeom prst="rect">
            <a:avLst/>
          </a:prstGeom>
          <a:noFill/>
        </p:spPr>
        <p:txBody>
          <a:bodyPr wrap="square" rtlCol="0">
            <a:spAutoFit/>
          </a:bodyPr>
          <a:lstStyle/>
          <a:p>
            <a:r>
              <a:rPr lang="en-US" sz="2400" b="1" dirty="0">
                <a:solidFill>
                  <a:schemeClr val="bg1"/>
                </a:solidFill>
              </a:rPr>
              <a:t>Google has many free services to help your Council or Assembly stay on top of things in the digital age today. Here are just a few</a:t>
            </a:r>
          </a:p>
        </p:txBody>
      </p:sp>
      <p:pic>
        <p:nvPicPr>
          <p:cNvPr id="2" name="Picture 1">
            <a:extLst>
              <a:ext uri="{FF2B5EF4-FFF2-40B4-BE49-F238E27FC236}">
                <a16:creationId xmlns:a16="http://schemas.microsoft.com/office/drawing/2014/main" id="{199EF75C-04A2-75D1-D05E-8496DC5427D8}"/>
              </a:ext>
            </a:extLst>
          </p:cNvPr>
          <p:cNvPicPr>
            <a:picLocks noChangeAspect="1"/>
          </p:cNvPicPr>
          <p:nvPr/>
        </p:nvPicPr>
        <p:blipFill rotWithShape="1">
          <a:blip r:embed="rId2"/>
          <a:srcRect l="16202" t="9744" r="11798" b="12836"/>
          <a:stretch/>
        </p:blipFill>
        <p:spPr>
          <a:xfrm>
            <a:off x="1107196" y="1501875"/>
            <a:ext cx="685800" cy="1143000"/>
          </a:xfrm>
          <a:prstGeom prst="rect">
            <a:avLst/>
          </a:prstGeom>
        </p:spPr>
      </p:pic>
      <p:pic>
        <p:nvPicPr>
          <p:cNvPr id="3" name="Picture 2">
            <a:extLst>
              <a:ext uri="{FF2B5EF4-FFF2-40B4-BE49-F238E27FC236}">
                <a16:creationId xmlns:a16="http://schemas.microsoft.com/office/drawing/2014/main" id="{6A3506E8-FC93-6DFA-4E98-EF4407837B36}"/>
              </a:ext>
            </a:extLst>
          </p:cNvPr>
          <p:cNvPicPr>
            <a:picLocks noChangeAspect="1"/>
          </p:cNvPicPr>
          <p:nvPr/>
        </p:nvPicPr>
        <p:blipFill rotWithShape="1">
          <a:blip r:embed="rId3"/>
          <a:srcRect l="19528" t="9950" r="14418" b="8482"/>
          <a:stretch/>
        </p:blipFill>
        <p:spPr>
          <a:xfrm>
            <a:off x="1107196" y="5537951"/>
            <a:ext cx="685800" cy="1188720"/>
          </a:xfrm>
          <a:prstGeom prst="rect">
            <a:avLst/>
          </a:prstGeom>
        </p:spPr>
      </p:pic>
      <p:pic>
        <p:nvPicPr>
          <p:cNvPr id="4" name="Picture 3">
            <a:extLst>
              <a:ext uri="{FF2B5EF4-FFF2-40B4-BE49-F238E27FC236}">
                <a16:creationId xmlns:a16="http://schemas.microsoft.com/office/drawing/2014/main" id="{4A2DF86D-0E80-27ED-596F-0776A324D07C}"/>
              </a:ext>
            </a:extLst>
          </p:cNvPr>
          <p:cNvPicPr>
            <a:picLocks noChangeAspect="1"/>
          </p:cNvPicPr>
          <p:nvPr/>
        </p:nvPicPr>
        <p:blipFill rotWithShape="1">
          <a:blip r:embed="rId4"/>
          <a:srcRect l="9036" t="7838" r="8578" b="7837"/>
          <a:stretch/>
        </p:blipFill>
        <p:spPr>
          <a:xfrm>
            <a:off x="924866" y="3520944"/>
            <a:ext cx="1051560" cy="1188720"/>
          </a:xfrm>
          <a:prstGeom prst="rect">
            <a:avLst/>
          </a:prstGeom>
        </p:spPr>
      </p:pic>
      <p:sp>
        <p:nvSpPr>
          <p:cNvPr id="6" name="Rectangle 5">
            <a:extLst>
              <a:ext uri="{FF2B5EF4-FFF2-40B4-BE49-F238E27FC236}">
                <a16:creationId xmlns:a16="http://schemas.microsoft.com/office/drawing/2014/main" id="{942D8BC5-4175-C850-2FF5-99AACDFCFEE9}"/>
              </a:ext>
            </a:extLst>
          </p:cNvPr>
          <p:cNvSpPr/>
          <p:nvPr/>
        </p:nvSpPr>
        <p:spPr>
          <a:xfrm>
            <a:off x="992896" y="5385820"/>
            <a:ext cx="10971421" cy="1464916"/>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977E61-BAE1-9CF7-1FED-C0B674F16055}"/>
              </a:ext>
            </a:extLst>
          </p:cNvPr>
          <p:cNvSpPr txBox="1"/>
          <p:nvPr/>
        </p:nvSpPr>
        <p:spPr>
          <a:xfrm>
            <a:off x="1907295" y="5809145"/>
            <a:ext cx="10057022" cy="646331"/>
          </a:xfrm>
          <a:prstGeom prst="rect">
            <a:avLst/>
          </a:prstGeom>
          <a:noFill/>
        </p:spPr>
        <p:txBody>
          <a:bodyPr wrap="square" rtlCol="0">
            <a:spAutoFit/>
          </a:bodyPr>
          <a:lstStyle/>
          <a:p>
            <a:r>
              <a:rPr lang="en-US" dirty="0">
                <a:solidFill>
                  <a:schemeClr val="bg1"/>
                </a:solidFill>
              </a:rPr>
              <a:t>Free online storage up to 15GB. Store important documents securely in the cloud with Google drive.</a:t>
            </a:r>
          </a:p>
        </p:txBody>
      </p:sp>
    </p:spTree>
    <p:extLst>
      <p:ext uri="{BB962C8B-B14F-4D97-AF65-F5344CB8AC3E}">
        <p14:creationId xmlns:p14="http://schemas.microsoft.com/office/powerpoint/2010/main" val="3410841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2701448" y="2921168"/>
            <a:ext cx="5978318" cy="1015663"/>
          </a:xfrm>
          <a:prstGeom prst="rect">
            <a:avLst/>
          </a:prstGeom>
          <a:noFill/>
        </p:spPr>
        <p:txBody>
          <a:bodyPr wrap="square" rtlCol="0">
            <a:spAutoFit/>
          </a:bodyPr>
          <a:lstStyle/>
          <a:p>
            <a:r>
              <a:rPr lang="en-US" sz="6000" b="1" dirty="0">
                <a:solidFill>
                  <a:schemeClr val="bg1"/>
                </a:solidFill>
              </a:rPr>
              <a:t>Getting Started</a:t>
            </a:r>
          </a:p>
        </p:txBody>
      </p:sp>
    </p:spTree>
    <p:extLst>
      <p:ext uri="{BB962C8B-B14F-4D97-AF65-F5344CB8AC3E}">
        <p14:creationId xmlns:p14="http://schemas.microsoft.com/office/powerpoint/2010/main" val="2774254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6477918" y="1093289"/>
            <a:ext cx="2743200" cy="369332"/>
          </a:xfrm>
          <a:prstGeom prst="rect">
            <a:avLst/>
          </a:prstGeom>
          <a:noFill/>
        </p:spPr>
        <p:txBody>
          <a:bodyPr wrap="square" rtlCol="0">
            <a:spAutoFit/>
          </a:bodyPr>
          <a:lstStyle/>
          <a:p>
            <a:r>
              <a:rPr lang="en-US" b="1" dirty="0">
                <a:solidFill>
                  <a:schemeClr val="bg1"/>
                </a:solidFill>
              </a:rPr>
              <a:t>Click the Sign in button</a:t>
            </a:r>
            <a:endParaRPr lang="en-US" dirty="0"/>
          </a:p>
        </p:txBody>
      </p:sp>
      <p:pic>
        <p:nvPicPr>
          <p:cNvPr id="12" name="Picture 11">
            <a:extLst>
              <a:ext uri="{FF2B5EF4-FFF2-40B4-BE49-F238E27FC236}">
                <a16:creationId xmlns:a16="http://schemas.microsoft.com/office/drawing/2014/main" id="{7F151B40-999C-1584-7F1D-8C4D5928CA92}"/>
              </a:ext>
            </a:extLst>
          </p:cNvPr>
          <p:cNvPicPr>
            <a:picLocks noChangeAspect="1"/>
          </p:cNvPicPr>
          <p:nvPr/>
        </p:nvPicPr>
        <p:blipFill>
          <a:blip r:embed="rId2"/>
          <a:stretch>
            <a:fillRect/>
          </a:stretch>
        </p:blipFill>
        <p:spPr>
          <a:xfrm>
            <a:off x="130365" y="1629348"/>
            <a:ext cx="12026747" cy="5097595"/>
          </a:xfrm>
          <a:prstGeom prst="rect">
            <a:avLst/>
          </a:prstGeom>
        </p:spPr>
      </p:pic>
      <p:cxnSp>
        <p:nvCxnSpPr>
          <p:cNvPr id="14" name="Connector: Elbow 13">
            <a:extLst>
              <a:ext uri="{FF2B5EF4-FFF2-40B4-BE49-F238E27FC236}">
                <a16:creationId xmlns:a16="http://schemas.microsoft.com/office/drawing/2014/main" id="{052080FB-D032-B6F7-4EAF-80276ACDCE07}"/>
              </a:ext>
            </a:extLst>
          </p:cNvPr>
          <p:cNvCxnSpPr>
            <a:cxnSpLocks/>
            <a:stCxn id="10" idx="3"/>
          </p:cNvCxnSpPr>
          <p:nvPr/>
        </p:nvCxnSpPr>
        <p:spPr>
          <a:xfrm>
            <a:off x="9221118" y="1277954"/>
            <a:ext cx="2295525" cy="472440"/>
          </a:xfrm>
          <a:prstGeom prst="bentConnector3">
            <a:avLst>
              <a:gd name="adj1" fmla="val 99533"/>
            </a:avLst>
          </a:prstGeom>
          <a:ln w="38100">
            <a:solidFill>
              <a:srgbClr val="00CC0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25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9AE35-8A31-4380-94A6-86E5DFCDD123}">
  <ds:schemaRefs>
    <ds:schemaRef ds:uri="http://schemas.microsoft.com/sharepoint/v3/contenttype/forms"/>
  </ds:schemaRefs>
</ds:datastoreItem>
</file>

<file path=customXml/itemProps2.xml><?xml version="1.0" encoding="utf-8"?>
<ds:datastoreItem xmlns:ds="http://schemas.openxmlformats.org/officeDocument/2006/customXml" ds:itemID="{F983CA34-C6E2-49BA-ACFF-78ADEC0C28F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70D0EAE-52CD-493E-A174-3A7CD0E9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Beginning of the year procedures</Template>
  <TotalTime>6440</TotalTime>
  <Words>622</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 Boardroom</vt:lpstr>
      <vt:lpstr>Free Google Services for your Council and Assembly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Google Services for your Council and Assembly</dc:title>
  <dc:creator>Brett Cormier</dc:creator>
  <cp:lastModifiedBy>Brett Cormier</cp:lastModifiedBy>
  <cp:revision>1</cp:revision>
  <dcterms:created xsi:type="dcterms:W3CDTF">2023-05-10T00:39:52Z</dcterms:created>
  <dcterms:modified xsi:type="dcterms:W3CDTF">2023-06-13T14:04:13Z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