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70" r:id="rId3"/>
    <p:sldId id="282" r:id="rId4"/>
    <p:sldId id="283" r:id="rId5"/>
    <p:sldId id="274" r:id="rId6"/>
    <p:sldId id="272" r:id="rId7"/>
    <p:sldId id="273" r:id="rId8"/>
    <p:sldId id="275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1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3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2229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38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72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7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5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7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3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8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3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0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2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4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19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ormathree@gmail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FE2696-D19F-4EC3-974B-414D6A90D629}"/>
              </a:ext>
            </a:extLst>
          </p:cNvPr>
          <p:cNvSpPr txBox="1"/>
          <p:nvPr/>
        </p:nvSpPr>
        <p:spPr>
          <a:xfrm>
            <a:off x="3054096" y="2578608"/>
            <a:ext cx="4291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Faith in Action</a:t>
            </a:r>
          </a:p>
        </p:txBody>
      </p:sp>
    </p:spTree>
    <p:extLst>
      <p:ext uri="{BB962C8B-B14F-4D97-AF65-F5344CB8AC3E}">
        <p14:creationId xmlns:p14="http://schemas.microsoft.com/office/powerpoint/2010/main" val="112305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FACE5-4BDB-48C2-A295-19F5DACE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 Catholic Outreach (CCO)- LA </a:t>
            </a:r>
            <a:r>
              <a:rPr lang="en-US" dirty="0" err="1"/>
              <a:t>KofC</a:t>
            </a:r>
            <a:endParaRPr lang="en-US" dirty="0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406E0E4-7B77-48A3-A693-C0C8E861E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7264" y="1825625"/>
            <a:ext cx="7620046" cy="4351338"/>
          </a:xfrm>
        </p:spPr>
      </p:pic>
    </p:spTree>
    <p:extLst>
      <p:ext uri="{BB962C8B-B14F-4D97-AF65-F5344CB8AC3E}">
        <p14:creationId xmlns:p14="http://schemas.microsoft.com/office/powerpoint/2010/main" val="3922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EAE3-E8D1-4950-A4D9-434EC50B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Louisiana </a:t>
            </a:r>
            <a:r>
              <a:rPr lang="en-US" dirty="0" err="1"/>
              <a:t>KofC</a:t>
            </a:r>
            <a:r>
              <a:rPr lang="en-US" dirty="0"/>
              <a:t> Leadership: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41207-8EAD-4583-9FA8-45B9BD766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Tremendous synergy between our own Faith in Action goals, and the goals of CCO, in fulfilling Christ’s ministry to the poorest of the poor, at home and abroad.</a:t>
            </a:r>
          </a:p>
          <a:p>
            <a:r>
              <a:rPr lang="en-US" dirty="0"/>
              <a:t>A chance to exercise our core values of Charity, Fraternity, and Unity in a state-wide effort, involving all our Councils, focused upon a single goal- in this case,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 Food Packing Event.</a:t>
            </a:r>
            <a:endParaRPr lang="en-US" dirty="0"/>
          </a:p>
          <a:p>
            <a:r>
              <a:rPr lang="en-US" dirty="0"/>
              <a:t>Thereby to demonstrate the effectiveness of full, state-wide mobilization in producing a work of Charity well in excess of any single Council, District, or Diocese.</a:t>
            </a:r>
          </a:p>
        </p:txBody>
      </p:sp>
    </p:spTree>
    <p:extLst>
      <p:ext uri="{BB962C8B-B14F-4D97-AF65-F5344CB8AC3E}">
        <p14:creationId xmlns:p14="http://schemas.microsoft.com/office/powerpoint/2010/main" val="141796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EAE3-E8D1-4950-A4D9-434EC50B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Louisiana </a:t>
            </a:r>
            <a:r>
              <a:rPr lang="en-US" dirty="0" err="1"/>
              <a:t>KofC</a:t>
            </a:r>
            <a:r>
              <a:rPr lang="en-US" dirty="0"/>
              <a:t> Leadership: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41207-8EAD-4583-9FA8-45B9BD766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its exercise, involving whole families,  to further enhance the role of Catholic men, especially men of our Order, as Domestic Church leaders</a:t>
            </a:r>
          </a:p>
          <a:p>
            <a:r>
              <a:rPr lang="en-US" dirty="0"/>
              <a:t>By its side-effects, to further our branding, recruitment, and  Faith in Action initiatives</a:t>
            </a:r>
          </a:p>
        </p:txBody>
      </p:sp>
    </p:spTree>
    <p:extLst>
      <p:ext uri="{BB962C8B-B14F-4D97-AF65-F5344CB8AC3E}">
        <p14:creationId xmlns:p14="http://schemas.microsoft.com/office/powerpoint/2010/main" val="22733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BF114-269E-44C3-840B-0472ADD33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CCO and LA </a:t>
            </a:r>
            <a:r>
              <a:rPr lang="en-US" dirty="0" err="1"/>
              <a:t>KofC</a:t>
            </a:r>
            <a:r>
              <a:rPr lang="en-US" dirty="0"/>
              <a:t> Food Packing Events</a:t>
            </a:r>
          </a:p>
        </p:txBody>
      </p:sp>
      <p:pic>
        <p:nvPicPr>
          <p:cNvPr id="5" name="Content Placeholder 4" descr="A screenshot of text&#10;&#10;Description automatically generated">
            <a:extLst>
              <a:ext uri="{FF2B5EF4-FFF2-40B4-BE49-F238E27FC236}">
                <a16:creationId xmlns:a16="http://schemas.microsoft.com/office/drawing/2014/main" id="{06DAC562-0C2F-4945-98C1-3B80220B7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6336" y="1825625"/>
            <a:ext cx="4161902" cy="4667250"/>
          </a:xfrm>
        </p:spPr>
      </p:pic>
    </p:spTree>
    <p:extLst>
      <p:ext uri="{BB962C8B-B14F-4D97-AF65-F5344CB8AC3E}">
        <p14:creationId xmlns:p14="http://schemas.microsoft.com/office/powerpoint/2010/main" val="249856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804CA-EAD4-47D8-B82E-E397546F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CCO and LA </a:t>
            </a:r>
            <a:r>
              <a:rPr lang="en-US" dirty="0" err="1"/>
              <a:t>KofC</a:t>
            </a:r>
            <a:r>
              <a:rPr lang="en-US" dirty="0"/>
              <a:t> Food Packing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8A2EE-2081-4155-A7E3-F27B2405B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Coordinated State-wide exercise in Charity, Unity, and Fraternity over the course of a year, with “first fruits” 40K meal event around May-June timeframe.  More events over ensuing months.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Every Council- </a:t>
            </a:r>
            <a:r>
              <a:rPr lang="en-US" dirty="0"/>
              <a:t>donate $250, 2-3x more via personal donations, to State 501-3(c).  Results: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12oK meals, 12K La, remainder OS, within a year.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Every Council- </a:t>
            </a:r>
            <a:r>
              <a:rPr lang="en-US" dirty="0"/>
              <a:t>elicit possible parish staging areas with pastors.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Every Council- </a:t>
            </a:r>
            <a:r>
              <a:rPr lang="en-US" dirty="0"/>
              <a:t>identify possible sources for youth (appropriated protected), young adult, and family participation.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2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DBA42-C17D-4A49-AFAF-D872986F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 Catholic Outreach and LA </a:t>
            </a:r>
            <a:r>
              <a:rPr lang="en-US" dirty="0" err="1"/>
              <a:t>KofC</a:t>
            </a:r>
            <a:r>
              <a:rPr lang="en-US" dirty="0"/>
              <a:t> Food Packing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61813-8392-4F5A-A4FE-09CADC421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2587751"/>
            <a:ext cx="10233800" cy="3589211"/>
          </a:xfrm>
        </p:spPr>
        <p:txBody>
          <a:bodyPr/>
          <a:lstStyle/>
          <a:p>
            <a:r>
              <a:rPr lang="en-US" u="sng" dirty="0"/>
              <a:t>State Coordinator</a:t>
            </a:r>
            <a:r>
              <a:rPr lang="en-US" dirty="0"/>
              <a:t>:  Michael J Torma</a:t>
            </a:r>
            <a:r>
              <a:rPr lang="en-US" dirty="0">
                <a:solidFill>
                  <a:schemeClr val="tx1"/>
                </a:solidFill>
              </a:rPr>
              <a:t>,  </a:t>
            </a:r>
            <a:r>
              <a:rPr lang="en-US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tormathree@gmail.com</a:t>
            </a:r>
            <a:r>
              <a:rPr lang="en-US" dirty="0"/>
              <a:t>, 318 773-0815</a:t>
            </a:r>
          </a:p>
          <a:p>
            <a:r>
              <a:rPr lang="en-US" u="sng" dirty="0"/>
              <a:t>State Co-Coordinator</a:t>
            </a:r>
            <a:r>
              <a:rPr lang="en-US" dirty="0"/>
              <a:t>: TBD</a:t>
            </a:r>
          </a:p>
          <a:p>
            <a:r>
              <a:rPr lang="en-US" u="sng" dirty="0"/>
              <a:t>Cross Catholic Outreach Coordinator</a:t>
            </a:r>
            <a:r>
              <a:rPr lang="en-US" dirty="0"/>
              <a:t>: June Lawrence, </a:t>
            </a:r>
            <a:r>
              <a:rPr lang="en-US" u="sng" dirty="0">
                <a:solidFill>
                  <a:schemeClr val="tx1"/>
                </a:solidFill>
              </a:rPr>
              <a:t>jlawrence@crosscatholic.org</a:t>
            </a:r>
            <a:r>
              <a:rPr lang="en-US" dirty="0"/>
              <a:t>, 561-392-9212 ext. 118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0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7800-5391-41DA-A984-087FBC858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Us,  and Why Now?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52DDE-B0E6-46DC-B355-E8FDB92C6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Another Carl Anderson quote----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2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7800-5391-41DA-A984-087FBC858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Us, and Why Now?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52DDE-B0E6-46DC-B355-E8FDB92C6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Another Carl Anderson quote----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/>
              <a:t>We are at a moment in history we cannot avoid, and a crossroads we cannot escape.</a:t>
            </a:r>
          </a:p>
          <a:p>
            <a:pPr marL="0" indent="0">
              <a:buNone/>
            </a:pPr>
            <a:r>
              <a:rPr lang="en-US" dirty="0"/>
              <a:t>Ours is a brotherhood we must prosper, in order to sanctify the world.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***</a:t>
            </a:r>
          </a:p>
        </p:txBody>
      </p:sp>
    </p:spTree>
    <p:extLst>
      <p:ext uri="{BB962C8B-B14F-4D97-AF65-F5344CB8AC3E}">
        <p14:creationId xmlns:p14="http://schemas.microsoft.com/office/powerpoint/2010/main" val="246765677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378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Depth</vt:lpstr>
      <vt:lpstr>PowerPoint Presentation</vt:lpstr>
      <vt:lpstr>Cross Catholic Outreach (CCO)- LA KofC</vt:lpstr>
      <vt:lpstr>Louisiana KofC Leadership:</vt:lpstr>
      <vt:lpstr>Louisiana KofC Leadership:</vt:lpstr>
      <vt:lpstr>CCO and LA KofC Food Packing Events</vt:lpstr>
      <vt:lpstr>CCO and LA KofC Food Packing Events</vt:lpstr>
      <vt:lpstr>Cross Catholic Outreach and LA KofC Food Packing Events</vt:lpstr>
      <vt:lpstr>Why Us,  and Why Now? </vt:lpstr>
      <vt:lpstr>Why Us, and Why Now?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TORMA</dc:creator>
  <cp:lastModifiedBy>Hendricks, Brandon</cp:lastModifiedBy>
  <cp:revision>5</cp:revision>
  <dcterms:created xsi:type="dcterms:W3CDTF">2020-01-22T21:21:09Z</dcterms:created>
  <dcterms:modified xsi:type="dcterms:W3CDTF">2020-02-01T22:33:51Z</dcterms:modified>
</cp:coreProperties>
</file>