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694E5C-523D-4067-B91A-E9F760755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BD38020-3FFD-4AA3-9ABC-1204A474A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97C5B9-D915-4D93-BFC2-FBC02313A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9DF8-34CB-4579-890B-0C721D1F0BF3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8276BA-25CB-41C9-A2A6-8255A6CEB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926E93-7CF0-4F47-803C-2BE951454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A45-FA9D-4C6E-B530-876FAA6F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5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F40118-54B3-4C21-9095-C6A9B02A2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1DBCA2E-046C-470D-BBDD-A5FB0D472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55E63F-8A66-44CA-95F9-80164087C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9DF8-34CB-4579-890B-0C721D1F0BF3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9B5DED-9975-495C-9F87-248669B2F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7CB506-1DED-4A83-81B6-E7259EF85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A45-FA9D-4C6E-B530-876FAA6F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5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36F70BA-DE11-4077-AF1D-9F196E1B8B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4751585-E5AF-4DCD-8326-6506186AD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276A95-E4D5-4584-ADA9-7A4A25A80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9DF8-34CB-4579-890B-0C721D1F0BF3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60932A-A7F9-4971-8A44-D94FE465E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AB99A0-EA7D-4ACD-AED1-BB89B9710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A45-FA9D-4C6E-B530-876FAA6F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05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D2917-8ED2-45E3-9295-A7B38891A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B29BBE-8D10-4CE8-967B-53A7C7C86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656C02-3F62-4B97-BF1E-C90B03D69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9DF8-34CB-4579-890B-0C721D1F0BF3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30D684-58C4-47E9-9B1A-09769CF7C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3BF046-6861-4882-B420-D19EAAE2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A45-FA9D-4C6E-B530-876FAA6F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6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7BBCB8-6605-4235-8EFE-85C46F1B6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485FCEA-3149-4757-B59B-6EA49635C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BB8059-9895-45EE-95B5-701F53230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9DF8-34CB-4579-890B-0C721D1F0BF3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1D4493-F072-4534-B4A6-BE6762AFB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C851F6-9729-4A31-83A3-7AD7CFA5E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A45-FA9D-4C6E-B530-876FAA6F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1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809687-323B-4D90-8043-208994383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B40508-F66D-4542-AA87-A1F6D4B1AB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1FD260-C54D-4838-B080-BD9A72212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8D9A192-6B7D-49DA-8A23-0A0BCBEFE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9DF8-34CB-4579-890B-0C721D1F0BF3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EECBC27-841F-4233-A1AB-FCA7FCD0A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5D37AE-8450-4B5C-A84C-62F2CFAF1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A45-FA9D-4C6E-B530-876FAA6F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4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BBA547-3047-498B-BD90-8D17C358C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0812B0-3F27-42B0-A612-A4960AB93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576ADDA-3B82-48BF-9280-DF07E7853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8F8979D-6BE5-401C-910C-84960093ED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04BE0DC-006E-4AA9-836E-D37ADFB526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02F1CD3-242E-4F4F-80ED-B75885580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9DF8-34CB-4579-890B-0C721D1F0BF3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2FF1C59-976A-4927-8F48-D65940300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73904C5-F091-46B5-AE76-10EEA80AE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A45-FA9D-4C6E-B530-876FAA6F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36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CBC78C-BA4F-4463-8C97-FEBF67798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346082E-36F6-40E9-A887-0C7B9FDA7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9DF8-34CB-4579-890B-0C721D1F0BF3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78615D8-44C9-4381-B7C7-2566EFCCD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228F75E-6DE6-4212-B4C2-E212CE360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A45-FA9D-4C6E-B530-876FAA6F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7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68A7DB1-04B0-4CB3-B21B-54E482F14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9DF8-34CB-4579-890B-0C721D1F0BF3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3D07656-F9BB-42E4-AE12-C304C6318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48A86EC-EB73-445E-A2C1-7942ECDF3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A45-FA9D-4C6E-B530-876FAA6F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9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DBB5E1-9C7E-44D5-AECA-8427FC740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043BDA-0877-4020-B64D-E8664A982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E227E2D-77A2-4304-AF51-F8CF9DB2B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D8B121F-5660-418A-AE3F-94BE949E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9DF8-34CB-4579-890B-0C721D1F0BF3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0810FD-5E0A-474F-9EFA-1E84D16CB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D1AE485-D132-4DD1-B095-B711FA9FE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A45-FA9D-4C6E-B530-876FAA6F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3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A831F9-ABB2-42C1-8DFD-0F869A1F9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AA39A03-4FAF-443C-8DF8-473F26D5C3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07CE107-D718-4065-99FB-667ADBCD4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BED7E83-6635-4CAD-B783-946002AC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9DF8-34CB-4579-890B-0C721D1F0BF3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98BE12-A2DF-4DF3-8044-953AAE80C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7A6D37-968D-4334-BF90-A3D9112A5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4A45-FA9D-4C6E-B530-876FAA6F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3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DA6F76E-DF08-4399-95A8-85C7D212E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089704E-27DB-44B0-A638-24604259A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CD8066-0158-4161-9A0B-5CE96AEEC7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9DF8-34CB-4579-890B-0C721D1F0BF3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8DBAC8-3AD6-4A2B-BFF1-2920D346B1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B46B9C-7B58-43DE-A30B-700647BA70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64A45-FA9D-4C6E-B530-876FAA6F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2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ivingwithspirit.wordpress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fpnews.com/news/society/healthcare/growing-trend-abortions-iran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atholic_Church_and_abortion_in_the_United_States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heconversation.com/are-antiabortion-activists-winning-43587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d/3.0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rolifeACEwings@louisianakc.or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0B27210-D0CA-4654-B3E3-9ABB4F178E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DBEC22-E45F-40D6-A12D-1D6E16F21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Pro-Life Ace Wings Award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171C5D6-A6DE-46FB-BC8E-8B0C2ADAB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>
                <a:solidFill>
                  <a:schemeClr val="bg1"/>
                </a:solidFill>
              </a:rPr>
              <a:t>Louisiana Knights of Columbus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70B66945-4967-4040-926D-DCA44313CD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F79C5B8-1E96-41DA-A619-DFA26BE66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1869567"/>
            <a:ext cx="4772849" cy="20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520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09AEEC-C619-4A95-9790-4E6C79901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ACE Stands for Pro-Life…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E9203A-23FE-4D63-B26F-07E19BF4E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without </a:t>
            </a:r>
            <a:r>
              <a:rPr lang="en-US" b="1" dirty="0"/>
              <a:t>A</a:t>
            </a:r>
            <a:r>
              <a:rPr lang="en-US" dirty="0"/>
              <a:t>pology</a:t>
            </a:r>
          </a:p>
          <a:p>
            <a:r>
              <a:rPr lang="en-US" dirty="0"/>
              <a:t>without </a:t>
            </a:r>
            <a:r>
              <a:rPr lang="en-US" b="1" dirty="0"/>
              <a:t>C</a:t>
            </a:r>
            <a:r>
              <a:rPr lang="en-US" dirty="0"/>
              <a:t>ompromise</a:t>
            </a:r>
          </a:p>
          <a:p>
            <a:r>
              <a:rPr lang="en-US" dirty="0"/>
              <a:t>without </a:t>
            </a:r>
            <a:r>
              <a:rPr lang="en-US" b="1" dirty="0"/>
              <a:t>E</a:t>
            </a:r>
            <a:r>
              <a:rPr lang="en-US" dirty="0"/>
              <a:t>xception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566314D-081E-47F2-93E1-6ED07D112E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452721" y="3062796"/>
            <a:ext cx="5273261" cy="35113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ED7F112-83E1-44B7-A2CA-1BCB04D58B1F}"/>
              </a:ext>
            </a:extLst>
          </p:cNvPr>
          <p:cNvSpPr txBox="1"/>
          <p:nvPr/>
        </p:nvSpPr>
        <p:spPr>
          <a:xfrm>
            <a:off x="5539666" y="6912041"/>
            <a:ext cx="51863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livingwithspirit.wordpress.com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nd/3.0/"/>
              </a:rPr>
              <a:t>CC BY-NC-ND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645185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27D96-022F-4AA8-A00D-DC09F57FD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“Precious Feet”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BB8625-FB0B-4C59-A861-3EF8D8C30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Ace Wings are 2 inches wide and 5/8 inches high and are metallic.</a:t>
            </a:r>
          </a:p>
          <a:p>
            <a:r>
              <a:rPr lang="en-US" dirty="0"/>
              <a:t>The “Precious Feet” are the exact same size and shape of an unborn baby’s feet at 10 weeks after conception.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9B05F19-22E1-4A0A-8C41-56E2148239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399495" y="3593791"/>
            <a:ext cx="5471604" cy="30777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3ECB7E7-8385-40E5-BFB0-D05D75C55EF1}"/>
              </a:ext>
            </a:extLst>
          </p:cNvPr>
          <p:cNvSpPr txBox="1"/>
          <p:nvPr/>
        </p:nvSpPr>
        <p:spPr>
          <a:xfrm>
            <a:off x="399495" y="6854441"/>
            <a:ext cx="54716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ifpnews.com/news/society/healthcare/growing-trend-abortions-iran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/3.0/"/>
              </a:rPr>
              <a:t>CC BY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20616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C6E4F4-90F5-4D1C-8DBA-E37663193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can receive the award?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868059-3EB7-41D4-AE59-9EC7E3ED8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Knight of Columbus in the State of Louisiana are eligible if they meet the requirements</a:t>
            </a:r>
          </a:p>
          <a:p>
            <a:pPr lvl="1"/>
            <a:r>
              <a:rPr lang="en-US" dirty="0"/>
              <a:t>A member may request a set of wings for his spouse or children if they participated in the Pro-Life events with him. </a:t>
            </a:r>
          </a:p>
          <a:p>
            <a:r>
              <a:rPr lang="en-US" dirty="0"/>
              <a:t>A Council may present the ACE Wings Award once a year to a non-Knight in their local community that has demonstrated a strong Pro-Life stance. </a:t>
            </a:r>
          </a:p>
          <a:p>
            <a:r>
              <a:rPr lang="en-US" dirty="0"/>
              <a:t>Councils may elect their Parish Priest to receive the Ace Award.</a:t>
            </a:r>
          </a:p>
          <a:p>
            <a:pPr lvl="1"/>
            <a:r>
              <a:rPr lang="en-US" dirty="0"/>
              <a:t>An actively Pro-Life Priest does not need the requirements if he is a Priest and actively Pro-Life.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4784CE5-C9EB-48BD-88F5-3F5866346D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854" y="263540"/>
            <a:ext cx="306153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3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021F85-3D10-43A7-BC47-8DCD0B639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what are the requirements?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FE4BED-FF61-4EC7-916E-A7E53B271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minimum of 5 Public Pro-Life events are required to qualify for ACE Wings Award. 4 out of 5 must deal with the unborn.</a:t>
            </a:r>
          </a:p>
          <a:p>
            <a:r>
              <a:rPr lang="en-US" dirty="0"/>
              <a:t>Examples include:</a:t>
            </a:r>
          </a:p>
          <a:p>
            <a:pPr lvl="1"/>
            <a:r>
              <a:rPr lang="en-US" dirty="0"/>
              <a:t>Pro-Life Masses, Sidewalk Counseling, 40 days for life, Pro-Life Conferences, Volunteer at a Crisis Pregnancy Center, Pro-Life Parades, Motorcycle Ride for Life, Hike for Life, Pro-Life Rosary Processions, Pro-Life Award Dinners, Pro-Life Presentations to youth, Baby Bottle Campaign, Ultra Sound Program,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Viewing the movies “Blood Money-The Business of Abortion” or “Unplanned” qualifies for 2 events. </a:t>
            </a:r>
          </a:p>
          <a:p>
            <a:pPr lvl="1"/>
            <a:r>
              <a:rPr lang="en-US" dirty="0"/>
              <a:t>Some activities can be repeated throughout the year.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F8FD459-8B88-4AC3-807D-6B3CA2110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704512" y="4911571"/>
            <a:ext cx="1487488" cy="20795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D651C66-21E2-4CBA-B62A-2FFDDDB0B017}"/>
              </a:ext>
            </a:extLst>
          </p:cNvPr>
          <p:cNvSpPr txBox="1"/>
          <p:nvPr/>
        </p:nvSpPr>
        <p:spPr>
          <a:xfrm>
            <a:off x="10432827" y="7085226"/>
            <a:ext cx="9209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en.wikipedia.org/wiki/Catholic_Church_and_abortion_in_the_United_States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147764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64E2D4-695B-458C-8516-4257F5E67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that 5</a:t>
            </a:r>
            <a:r>
              <a:rPr lang="en-US" baseline="30000" dirty="0"/>
              <a:t>th</a:t>
            </a:r>
            <a:r>
              <a:rPr lang="en-US" dirty="0"/>
              <a:t> Item?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2A7503-65A4-4851-BF75-9F03BAAA6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5</a:t>
            </a:r>
            <a:r>
              <a:rPr lang="en-US" baseline="30000" dirty="0"/>
              <a:t>th</a:t>
            </a:r>
            <a:r>
              <a:rPr lang="en-US" dirty="0"/>
              <a:t> item can be either Pro-Life or it can be an item that promotes life such as:</a:t>
            </a:r>
          </a:p>
          <a:p>
            <a:pPr lvl="1"/>
            <a:r>
              <a:rPr lang="en-US" dirty="0"/>
              <a:t>Special Olympics Volunteer</a:t>
            </a:r>
          </a:p>
          <a:p>
            <a:pPr lvl="1"/>
            <a:r>
              <a:rPr lang="en-US" dirty="0"/>
              <a:t>Prayer service during inmate executions</a:t>
            </a:r>
          </a:p>
          <a:p>
            <a:pPr lvl="1"/>
            <a:r>
              <a:rPr lang="en-US" dirty="0"/>
              <a:t>Being part of a Wheelchair Mission event</a:t>
            </a:r>
          </a:p>
          <a:p>
            <a:pPr lvl="1"/>
            <a:r>
              <a:rPr lang="en-US" dirty="0"/>
              <a:t>Volunteer/Working at a hospice/nursing home or veteran’s hospital</a:t>
            </a:r>
          </a:p>
          <a:p>
            <a:pPr lvl="1"/>
            <a:r>
              <a:rPr lang="en-US" dirty="0"/>
              <a:t>Or any Knights of Columbus event that promotes the dignity of life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28C5B5A-1C51-4DC1-A576-B0C1248B5D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712170" y="68401"/>
            <a:ext cx="2342965" cy="17572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7D68C32-B8BD-4615-8394-BBE3206A0439}"/>
              </a:ext>
            </a:extLst>
          </p:cNvPr>
          <p:cNvSpPr txBox="1"/>
          <p:nvPr/>
        </p:nvSpPr>
        <p:spPr>
          <a:xfrm>
            <a:off x="772357" y="7032158"/>
            <a:ext cx="223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theconversation.com/are-antiabortion-activists-winning-43587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d/3.0/"/>
              </a:rPr>
              <a:t>CC BY-ND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806144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4BF6E7-EC89-4881-B901-D4EB94826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9C326F-043E-498F-B8C6-DA95D127F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may enter other events but they will be reviewed </a:t>
            </a:r>
          </a:p>
          <a:p>
            <a:r>
              <a:rPr lang="en-US" dirty="0"/>
              <a:t>Make it a council event</a:t>
            </a:r>
          </a:p>
          <a:p>
            <a:r>
              <a:rPr lang="en-US" dirty="0"/>
              <a:t>Forms may be submitted anytime through the Fraternal year</a:t>
            </a:r>
          </a:p>
          <a:p>
            <a:r>
              <a:rPr lang="en-US" dirty="0"/>
              <a:t>Only one set of Wings will be presented to a brother Knight by the State. Lost or damaged wings can be replaced for a minimal cost</a:t>
            </a:r>
          </a:p>
          <a:p>
            <a:r>
              <a:rPr lang="en-US" dirty="0"/>
              <a:t>Online forms are highly encouraged </a:t>
            </a:r>
          </a:p>
          <a:p>
            <a:r>
              <a:rPr lang="en-US" dirty="0"/>
              <a:t>ACE Wings Award will be presented by the District Deputy, Grand Knight, or by any State Officer</a:t>
            </a:r>
          </a:p>
          <a:p>
            <a:r>
              <a:rPr lang="en-US" dirty="0"/>
              <a:t>It is highly recommended that the award be presented at a public or parish event, outside the regular Council meeting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8F4E51-CBBC-4B26-91A3-D10512742B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857" y="5799839"/>
            <a:ext cx="1953222" cy="102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456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D74CE8-6A03-4172-8A51-F544EACC8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“I’ve done it all, how do I get my wings?”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66B754-5B73-44D3-BF2A-D11C6BBC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form online and email it to: </a:t>
            </a:r>
            <a:r>
              <a:rPr lang="en-US" dirty="0" smtClean="0">
                <a:hlinkClick r:id="rId2"/>
              </a:rPr>
              <a:t>prolifeACEwings@louisianakc.org</a:t>
            </a:r>
            <a:r>
              <a:rPr lang="en-US" dirty="0" smtClean="0"/>
              <a:t>							</a:t>
            </a:r>
            <a:endParaRPr lang="en-US" dirty="0"/>
          </a:p>
          <a:p>
            <a:r>
              <a:rPr lang="en-US" dirty="0"/>
              <a:t>Or print out the form and mail it to:</a:t>
            </a:r>
          </a:p>
          <a:p>
            <a:pPr lvl="1"/>
            <a:r>
              <a:rPr lang="en-US" dirty="0" smtClean="0"/>
              <a:t>Ronald Dupuis</a:t>
            </a:r>
          </a:p>
          <a:p>
            <a:pPr marL="457200" lvl="1" indent="0">
              <a:buNone/>
            </a:pPr>
            <a:r>
              <a:rPr lang="en-US" dirty="0" smtClean="0"/>
              <a:t>   3853 Christy Drive</a:t>
            </a:r>
          </a:p>
          <a:p>
            <a:pPr marL="457200" lvl="1" indent="0">
              <a:buNone/>
            </a:pPr>
            <a:r>
              <a:rPr lang="en-US" dirty="0" smtClean="0"/>
              <a:t>   Shreveport, LA  71129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Questions? </a:t>
            </a:r>
          </a:p>
          <a:p>
            <a:pPr marL="457200" lvl="1" indent="0">
              <a:buNone/>
            </a:pPr>
            <a:r>
              <a:rPr lang="en-US" dirty="0"/>
              <a:t>Call me at </a:t>
            </a:r>
            <a:r>
              <a:rPr lang="en-US" dirty="0" smtClean="0"/>
              <a:t>318-469-5140</a:t>
            </a:r>
            <a:r>
              <a:rPr lang="en-US" dirty="0" smtClean="0"/>
              <a:t> </a:t>
            </a:r>
            <a:r>
              <a:rPr lang="en-US" dirty="0"/>
              <a:t>or email me at the above email </a:t>
            </a:r>
            <a:r>
              <a:rPr lang="en-US" dirty="0" smtClean="0"/>
              <a:t>address.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748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C44317-5390-4C51-9FB2-1F561A5FD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 Pro-Life Warrior!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55959D60-C875-47CC-B9A7-5D0E6FB24F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703" y="1825625"/>
            <a:ext cx="9246593" cy="4351338"/>
          </a:xfrm>
        </p:spPr>
      </p:pic>
    </p:spTree>
    <p:extLst>
      <p:ext uri="{BB962C8B-B14F-4D97-AF65-F5344CB8AC3E}">
        <p14:creationId xmlns:p14="http://schemas.microsoft.com/office/powerpoint/2010/main" val="2341251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509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Pro-Life Ace Wings Award</vt:lpstr>
      <vt:lpstr>ACE Stands for Pro-Life…</vt:lpstr>
      <vt:lpstr>“Precious Feet”</vt:lpstr>
      <vt:lpstr>Who can receive the award?</vt:lpstr>
      <vt:lpstr>So, what are the requirements?</vt:lpstr>
      <vt:lpstr>What about that 5th Item?</vt:lpstr>
      <vt:lpstr>What Else?</vt:lpstr>
      <vt:lpstr>“I’ve done it all, how do I get my wings?”</vt:lpstr>
      <vt:lpstr>Be a Pro-Life Warrior!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Pro-Life Ace Wings Award</dc:title>
  <dc:creator>Vaughn</dc:creator>
  <cp:lastModifiedBy>Samuel Mistretta</cp:lastModifiedBy>
  <cp:revision>11</cp:revision>
  <dcterms:created xsi:type="dcterms:W3CDTF">2020-01-06T18:49:25Z</dcterms:created>
  <dcterms:modified xsi:type="dcterms:W3CDTF">2022-06-17T15:14:02Z</dcterms:modified>
</cp:coreProperties>
</file>