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67230-D920-1521-E0AD-A0F046F53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F0EAF-C0E3-36A9-6916-867493EDE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F80D8-D052-91F7-8618-3CC92BB4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B0A7F-D706-88B6-7368-C07A1504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9064-1826-B624-284D-D73FFF04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9C15-ED2C-9CA1-4E6A-401E0FC4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AF98A-3709-77AC-4518-92591C846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895C-8F92-D37C-95BC-FEEB4AB9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04060-9F2E-85D5-EF9D-E900046E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9AF03-27D7-CD20-9222-9EBA11C5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2775E6-31FC-FC03-6BBC-8C9C8D82D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77964-82CE-FCBD-BEF1-BADB4A558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399FA-69C9-F9DE-8E26-5C02DBC9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BD646-D796-78B6-04B1-C6A9A2E7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E7FC-1240-38AB-4C17-C85C5231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4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3620-037A-4F62-5750-0DBB6C07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64DC8-A362-7E84-94A2-FB00411DB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7F2BA-BFC8-9099-F0F7-A36B46B3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5381A-1ABD-F314-0864-7C10BB74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ED48D-897F-D698-24A8-5B738CD9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1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A34D-BFEB-E99B-4A6B-02002608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52361-AC0E-95AE-910F-A17A1EC2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FAC28-972F-00D5-686B-92E8A4BB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DC73-0FDA-FAF1-11C4-51AA62C3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FCD25-9BD4-00F9-76CA-18F36683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E2F15-D974-2F46-5F2B-D79044CE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7750-77A8-ACD4-95F2-1CB0AE6E2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C8E31-9CBD-1759-9670-C64A79ADF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F8933-1A37-9626-1263-C56134E1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A5FB5-6FB9-D48A-90E9-32FAD394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6CF9F-00FA-961C-77FD-F7C6A443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3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1DC5-9344-F814-FB66-40362173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7399F-C80B-3A39-53F3-CBE602253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FE2E1-4BF1-5BBC-DCB4-17FA24BAC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55FDB-5B61-8B36-9BF9-8B595D67E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FF1A1-B77C-D917-FA25-BBF7330BA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A4A43-8850-ED14-B368-72A97081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4B22-C5D3-A7ED-A0EE-8E6F976D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AA7C1-B146-174B-2921-4F1B2B93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9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0005-553A-E918-1D55-CA00BCF8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15E40-935F-38B2-A64B-1A25B9202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4F253-9357-1C4E-FAAF-023CBB2D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2BB08-1461-47C7-BF4E-58B623F3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B308A-3AA7-C1E4-1493-82CDD886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51701-7683-EEA0-D860-C9FE97DC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D4F89-76B6-D32F-B2BE-B78ACEFB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E8508-7DA7-BF54-9667-E189512D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72AD3-C723-CE98-DF49-D3D97269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4121C-F518-30EF-5A74-49C408BE9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7D336-1DB0-040F-1B4D-DF567570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EF462-BEC6-106B-A605-EE202027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3A930-F718-64FB-B39C-D5ECD396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4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3877-0DAA-210E-32E1-33C85F44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C5B03-58F9-49E8-AFE7-7E8ED7006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C4F04-ADBE-1528-96D6-52F0BC8E3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F8474-B0C7-EADF-C9C8-80CC4315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3BB6E-C220-032B-7C1B-FD4BA56B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F14C3-BD86-F5B6-E026-3D6276AE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6E46A-DA0F-4C8D-46EE-4D924BF5C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5E117-7487-FF5E-A92C-32335D2AE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E8BBB-00BC-3BD2-75EA-81DAD57B5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D893-404C-4062-BA9A-29638D236D9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E0C43-D728-3BBA-29E9-F8AD4B030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FA8BE-E127-F608-1A7D-00F3CFA1B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6CB8-50D7-4B8F-82D3-729516B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9EA4-F90D-DA65-91B1-8F207E6D3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84582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Georgia" panose="02040502050405020303" pitchFamily="18" charset="0"/>
              </a:rPr>
              <a:t>Seminary Mission Fund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46C12-D1C8-485A-AC4D-C6FE88D99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948690"/>
            <a:ext cx="11441430" cy="581787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Seminary Mission Fund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Helps pay the cost of mission trips for seminarians.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Requested donation is $200 or more per Council.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Drawing will be at the State Convention banquet.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Mail ticket stubs, unsold tickets, money and donations to: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Vernon F. Ducote, PSD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3030 Congress Blvd, Apt 106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Baton Rouge, LA 70808</a:t>
            </a:r>
          </a:p>
        </p:txBody>
      </p:sp>
    </p:spTree>
    <p:extLst>
      <p:ext uri="{BB962C8B-B14F-4D97-AF65-F5344CB8AC3E}">
        <p14:creationId xmlns:p14="http://schemas.microsoft.com/office/powerpoint/2010/main" val="168262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Seminary Mission Fund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Seminary Mission Fund</dc:title>
  <dc:creator>Program Director</dc:creator>
  <cp:lastModifiedBy>Program Director</cp:lastModifiedBy>
  <cp:revision>1</cp:revision>
  <dcterms:created xsi:type="dcterms:W3CDTF">2022-07-12T04:05:18Z</dcterms:created>
  <dcterms:modified xsi:type="dcterms:W3CDTF">2022-07-12T04:10:31Z</dcterms:modified>
</cp:coreProperties>
</file>