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9" r:id="rId3"/>
    <p:sldId id="266" r:id="rId4"/>
    <p:sldId id="257" r:id="rId5"/>
    <p:sldId id="267" r:id="rId6"/>
    <p:sldId id="258" r:id="rId7"/>
    <p:sldId id="268" r:id="rId8"/>
    <p:sldId id="260" r:id="rId9"/>
    <p:sldId id="261" r:id="rId10"/>
    <p:sldId id="262" r:id="rId11"/>
    <p:sldId id="265" r:id="rId12"/>
    <p:sldId id="270" r:id="rId13"/>
    <p:sldId id="264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4A6480-27FC-4A9C-8A96-A0E7DA50A494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BDF9B-B29B-4C18-A9E6-0CA11D49AF27}">
      <dgm:prSet phldrT="[Text]"/>
      <dgm:spPr/>
      <dgm:t>
        <a:bodyPr/>
        <a:lstStyle/>
        <a:p>
          <a:r>
            <a:rPr lang="en-US" dirty="0"/>
            <a:t>State Circle</a:t>
          </a:r>
        </a:p>
      </dgm:t>
    </dgm:pt>
    <dgm:pt modelId="{40E21BBE-AFFB-48BF-A354-7CCD1580BBDA}" type="parTrans" cxnId="{6187E86A-7DBF-48C7-A6F9-43047E72BFE1}">
      <dgm:prSet/>
      <dgm:spPr/>
      <dgm:t>
        <a:bodyPr/>
        <a:lstStyle/>
        <a:p>
          <a:endParaRPr lang="en-US"/>
        </a:p>
      </dgm:t>
    </dgm:pt>
    <dgm:pt modelId="{0D566C25-2119-4458-86F9-CC886EA038DD}" type="sibTrans" cxnId="{6187E86A-7DBF-48C7-A6F9-43047E72BFE1}">
      <dgm:prSet/>
      <dgm:spPr/>
      <dgm:t>
        <a:bodyPr/>
        <a:lstStyle/>
        <a:p>
          <a:endParaRPr lang="en-US"/>
        </a:p>
      </dgm:t>
    </dgm:pt>
    <dgm:pt modelId="{53340338-EDB2-44F3-8F50-99410C004654}">
      <dgm:prSet phldrT="[Text]"/>
      <dgm:spPr/>
      <dgm:t>
        <a:bodyPr/>
        <a:lstStyle/>
        <a:p>
          <a:r>
            <a:rPr lang="en-US" dirty="0"/>
            <a:t>Squire Roses Director</a:t>
          </a:r>
        </a:p>
      </dgm:t>
    </dgm:pt>
    <dgm:pt modelId="{E3D5258C-63B5-42CB-B273-1E17E4243D78}" type="parTrans" cxnId="{C38A27A8-700A-4D20-83FC-C0332B141564}">
      <dgm:prSet/>
      <dgm:spPr/>
      <dgm:t>
        <a:bodyPr/>
        <a:lstStyle/>
        <a:p>
          <a:endParaRPr lang="en-US"/>
        </a:p>
      </dgm:t>
    </dgm:pt>
    <dgm:pt modelId="{01A288D9-FA99-471D-AE0E-BBD44B0D0C15}" type="sibTrans" cxnId="{C38A27A8-700A-4D20-83FC-C0332B141564}">
      <dgm:prSet/>
      <dgm:spPr/>
      <dgm:t>
        <a:bodyPr/>
        <a:lstStyle/>
        <a:p>
          <a:endParaRPr lang="en-US"/>
        </a:p>
      </dgm:t>
    </dgm:pt>
    <dgm:pt modelId="{DBE3D95B-98DF-4F25-B756-EC4FB8C63547}">
      <dgm:prSet phldrT="[Text]"/>
      <dgm:spPr/>
      <dgm:t>
        <a:bodyPr/>
        <a:lstStyle/>
        <a:p>
          <a:r>
            <a:rPr lang="en-US" dirty="0"/>
            <a:t>Local Roses Circles</a:t>
          </a:r>
        </a:p>
      </dgm:t>
    </dgm:pt>
    <dgm:pt modelId="{1156C27E-A14C-4A50-8108-051F844A2937}" type="parTrans" cxnId="{CBA69995-ED80-4FC3-8BD8-4FBC2623F4D7}">
      <dgm:prSet/>
      <dgm:spPr/>
      <dgm:t>
        <a:bodyPr/>
        <a:lstStyle/>
        <a:p>
          <a:endParaRPr lang="en-US"/>
        </a:p>
      </dgm:t>
    </dgm:pt>
    <dgm:pt modelId="{0EC7EE29-1D46-43B5-8314-C9F19FF343CE}" type="sibTrans" cxnId="{CBA69995-ED80-4FC3-8BD8-4FBC2623F4D7}">
      <dgm:prSet/>
      <dgm:spPr/>
      <dgm:t>
        <a:bodyPr/>
        <a:lstStyle/>
        <a:p>
          <a:endParaRPr lang="en-US"/>
        </a:p>
      </dgm:t>
    </dgm:pt>
    <dgm:pt modelId="{36D89CF5-3427-49D7-9535-2601E95F6301}">
      <dgm:prSet phldrT="[Text]"/>
      <dgm:spPr/>
      <dgm:t>
        <a:bodyPr/>
        <a:lstStyle/>
        <a:p>
          <a:r>
            <a:rPr lang="en-US" dirty="0"/>
            <a:t>Local Squires Circles</a:t>
          </a:r>
        </a:p>
      </dgm:t>
    </dgm:pt>
    <dgm:pt modelId="{BD6C44B4-932D-41B5-BB0D-0A43CC08EE35}" type="parTrans" cxnId="{2466FC8A-4FCF-4A53-81FD-46C86FD31C19}">
      <dgm:prSet/>
      <dgm:spPr/>
      <dgm:t>
        <a:bodyPr/>
        <a:lstStyle/>
        <a:p>
          <a:endParaRPr lang="en-US"/>
        </a:p>
      </dgm:t>
    </dgm:pt>
    <dgm:pt modelId="{E0472142-5D2A-42DE-AAD5-8FE5B9487894}" type="sibTrans" cxnId="{2466FC8A-4FCF-4A53-81FD-46C86FD31C19}">
      <dgm:prSet/>
      <dgm:spPr/>
      <dgm:t>
        <a:bodyPr/>
        <a:lstStyle/>
        <a:p>
          <a:endParaRPr lang="en-US"/>
        </a:p>
      </dgm:t>
    </dgm:pt>
    <dgm:pt modelId="{4B874A19-AE44-4451-8922-B947846B364A}">
      <dgm:prSet phldrT="[Text]"/>
      <dgm:spPr/>
      <dgm:t>
        <a:bodyPr/>
        <a:lstStyle/>
        <a:p>
          <a:r>
            <a:rPr lang="en-US" dirty="0"/>
            <a:t>Squires Chairman</a:t>
          </a:r>
        </a:p>
      </dgm:t>
    </dgm:pt>
    <dgm:pt modelId="{BFC4BFD1-869E-43E8-BD1B-FBBE507DE12D}" type="parTrans" cxnId="{363F5C2C-D953-42EE-8132-70A2E11B8982}">
      <dgm:prSet/>
      <dgm:spPr/>
      <dgm:t>
        <a:bodyPr/>
        <a:lstStyle/>
        <a:p>
          <a:endParaRPr lang="en-US"/>
        </a:p>
      </dgm:t>
    </dgm:pt>
    <dgm:pt modelId="{0744E0D6-82DF-42CD-A49F-B418ECB12E52}" type="sibTrans" cxnId="{363F5C2C-D953-42EE-8132-70A2E11B8982}">
      <dgm:prSet/>
      <dgm:spPr/>
      <dgm:t>
        <a:bodyPr/>
        <a:lstStyle/>
        <a:p>
          <a:endParaRPr lang="en-US"/>
        </a:p>
      </dgm:t>
    </dgm:pt>
    <dgm:pt modelId="{8A40CE05-ABCD-4842-8714-CF2DBCFE4531}" type="pres">
      <dgm:prSet presAssocID="{B44A6480-27FC-4A9C-8A96-A0E7DA50A4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1DB89B1-39D6-459D-AEC9-A1A503553157}" type="pres">
      <dgm:prSet presAssocID="{4B874A19-AE44-4451-8922-B947846B364A}" presName="hierRoot1" presStyleCnt="0">
        <dgm:presLayoutVars>
          <dgm:hierBranch val="init"/>
        </dgm:presLayoutVars>
      </dgm:prSet>
      <dgm:spPr/>
    </dgm:pt>
    <dgm:pt modelId="{6F3ECC56-7260-482F-A6FE-6F3CBE2ACC88}" type="pres">
      <dgm:prSet presAssocID="{4B874A19-AE44-4451-8922-B947846B364A}" presName="rootComposite1" presStyleCnt="0"/>
      <dgm:spPr/>
    </dgm:pt>
    <dgm:pt modelId="{800E00C9-9671-4B74-BBEC-B673C007832A}" type="pres">
      <dgm:prSet presAssocID="{4B874A19-AE44-4451-8922-B947846B364A}" presName="rootText1" presStyleLbl="node0" presStyleIdx="0" presStyleCnt="1">
        <dgm:presLayoutVars>
          <dgm:chMax/>
          <dgm:chPref val="3"/>
        </dgm:presLayoutVars>
      </dgm:prSet>
      <dgm:spPr/>
    </dgm:pt>
    <dgm:pt modelId="{FEE851F8-0CF1-4E5E-9723-8D00163E88BE}" type="pres">
      <dgm:prSet presAssocID="{4B874A19-AE44-4451-8922-B947846B364A}" presName="titleText1" presStyleLbl="fgAcc0" presStyleIdx="0" presStyleCnt="1">
        <dgm:presLayoutVars>
          <dgm:chMax val="0"/>
          <dgm:chPref val="0"/>
        </dgm:presLayoutVars>
      </dgm:prSet>
      <dgm:spPr/>
    </dgm:pt>
    <dgm:pt modelId="{9190F933-B480-45F9-902F-BB7CEB216127}" type="pres">
      <dgm:prSet presAssocID="{4B874A19-AE44-4451-8922-B947846B364A}" presName="rootConnector1" presStyleLbl="node1" presStyleIdx="0" presStyleCnt="4"/>
      <dgm:spPr/>
    </dgm:pt>
    <dgm:pt modelId="{5D6B346E-4CC8-4F7E-A940-CE4FDBC5E75E}" type="pres">
      <dgm:prSet presAssocID="{4B874A19-AE44-4451-8922-B947846B364A}" presName="hierChild2" presStyleCnt="0"/>
      <dgm:spPr/>
    </dgm:pt>
    <dgm:pt modelId="{507E0AD7-26F1-43A0-AE2A-3397A4BBBBF2}" type="pres">
      <dgm:prSet presAssocID="{40E21BBE-AFFB-48BF-A354-7CCD1580BBDA}" presName="Name37" presStyleLbl="parChTrans1D2" presStyleIdx="0" presStyleCnt="2"/>
      <dgm:spPr/>
    </dgm:pt>
    <dgm:pt modelId="{6F50EAC6-D051-40F1-B3BD-16FBA08E85B2}" type="pres">
      <dgm:prSet presAssocID="{8B6BDF9B-B29B-4C18-A9E6-0CA11D49AF27}" presName="hierRoot2" presStyleCnt="0">
        <dgm:presLayoutVars>
          <dgm:hierBranch val="init"/>
        </dgm:presLayoutVars>
      </dgm:prSet>
      <dgm:spPr/>
    </dgm:pt>
    <dgm:pt modelId="{79048F88-BB1E-4790-BDAA-E455FF85EF74}" type="pres">
      <dgm:prSet presAssocID="{8B6BDF9B-B29B-4C18-A9E6-0CA11D49AF27}" presName="rootComposite" presStyleCnt="0"/>
      <dgm:spPr/>
    </dgm:pt>
    <dgm:pt modelId="{0FCD5349-FCB6-47D2-92F6-C99B64E0721E}" type="pres">
      <dgm:prSet presAssocID="{8B6BDF9B-B29B-4C18-A9E6-0CA11D49AF27}" presName="rootText" presStyleLbl="node1" presStyleIdx="0" presStyleCnt="4">
        <dgm:presLayoutVars>
          <dgm:chMax/>
          <dgm:chPref val="3"/>
        </dgm:presLayoutVars>
      </dgm:prSet>
      <dgm:spPr/>
    </dgm:pt>
    <dgm:pt modelId="{E38DDA0E-917F-4914-B837-AB25BD31A2AE}" type="pres">
      <dgm:prSet presAssocID="{8B6BDF9B-B29B-4C18-A9E6-0CA11D49AF27}" presName="titleText2" presStyleLbl="fgAcc1" presStyleIdx="0" presStyleCnt="4">
        <dgm:presLayoutVars>
          <dgm:chMax val="0"/>
          <dgm:chPref val="0"/>
        </dgm:presLayoutVars>
      </dgm:prSet>
      <dgm:spPr/>
    </dgm:pt>
    <dgm:pt modelId="{26097228-F4C1-4108-A359-0CB0F41F6635}" type="pres">
      <dgm:prSet presAssocID="{8B6BDF9B-B29B-4C18-A9E6-0CA11D49AF27}" presName="rootConnector" presStyleLbl="node2" presStyleIdx="0" presStyleCnt="0"/>
      <dgm:spPr/>
    </dgm:pt>
    <dgm:pt modelId="{3FB721B7-CBCF-404E-9ED3-6E1EE74D613B}" type="pres">
      <dgm:prSet presAssocID="{8B6BDF9B-B29B-4C18-A9E6-0CA11D49AF27}" presName="hierChild4" presStyleCnt="0"/>
      <dgm:spPr/>
    </dgm:pt>
    <dgm:pt modelId="{85C48667-F81C-42AC-BEC8-08E810613A73}" type="pres">
      <dgm:prSet presAssocID="{E3D5258C-63B5-42CB-B273-1E17E4243D78}" presName="Name37" presStyleLbl="parChTrans1D3" presStyleIdx="0" presStyleCnt="1"/>
      <dgm:spPr/>
    </dgm:pt>
    <dgm:pt modelId="{4CF44A5C-2ED4-4781-9F38-A897742A3476}" type="pres">
      <dgm:prSet presAssocID="{53340338-EDB2-44F3-8F50-99410C004654}" presName="hierRoot2" presStyleCnt="0">
        <dgm:presLayoutVars>
          <dgm:hierBranch val="init"/>
        </dgm:presLayoutVars>
      </dgm:prSet>
      <dgm:spPr/>
    </dgm:pt>
    <dgm:pt modelId="{423140F1-5D20-443B-92C4-7FB54596096B}" type="pres">
      <dgm:prSet presAssocID="{53340338-EDB2-44F3-8F50-99410C004654}" presName="rootComposite" presStyleCnt="0"/>
      <dgm:spPr/>
    </dgm:pt>
    <dgm:pt modelId="{8D621F3E-EC8C-40D6-BEA3-F01E339C88EB}" type="pres">
      <dgm:prSet presAssocID="{53340338-EDB2-44F3-8F50-99410C004654}" presName="rootText" presStyleLbl="node1" presStyleIdx="1" presStyleCnt="4">
        <dgm:presLayoutVars>
          <dgm:chMax/>
          <dgm:chPref val="3"/>
        </dgm:presLayoutVars>
      </dgm:prSet>
      <dgm:spPr/>
    </dgm:pt>
    <dgm:pt modelId="{80FF2A45-F505-4D9D-A11A-3E8D97D0277D}" type="pres">
      <dgm:prSet presAssocID="{53340338-EDB2-44F3-8F50-99410C004654}" presName="titleText2" presStyleLbl="fgAcc1" presStyleIdx="1" presStyleCnt="4">
        <dgm:presLayoutVars>
          <dgm:chMax val="0"/>
          <dgm:chPref val="0"/>
        </dgm:presLayoutVars>
      </dgm:prSet>
      <dgm:spPr/>
    </dgm:pt>
    <dgm:pt modelId="{FAD099F2-5A35-4F06-9D0B-4845E83F9AC5}" type="pres">
      <dgm:prSet presAssocID="{53340338-EDB2-44F3-8F50-99410C004654}" presName="rootConnector" presStyleLbl="node3" presStyleIdx="0" presStyleCnt="0"/>
      <dgm:spPr/>
    </dgm:pt>
    <dgm:pt modelId="{6665738D-8779-448A-895A-8447F28949D8}" type="pres">
      <dgm:prSet presAssocID="{53340338-EDB2-44F3-8F50-99410C004654}" presName="hierChild4" presStyleCnt="0"/>
      <dgm:spPr/>
    </dgm:pt>
    <dgm:pt modelId="{01007B93-F304-46A4-A531-B30F406E4205}" type="pres">
      <dgm:prSet presAssocID="{1156C27E-A14C-4A50-8108-051F844A2937}" presName="Name37" presStyleLbl="parChTrans1D4" presStyleIdx="0" presStyleCnt="1"/>
      <dgm:spPr/>
    </dgm:pt>
    <dgm:pt modelId="{A392E6DD-79D4-413F-AE10-6FF33AD2DD59}" type="pres">
      <dgm:prSet presAssocID="{DBE3D95B-98DF-4F25-B756-EC4FB8C63547}" presName="hierRoot2" presStyleCnt="0">
        <dgm:presLayoutVars>
          <dgm:hierBranch val="init"/>
        </dgm:presLayoutVars>
      </dgm:prSet>
      <dgm:spPr/>
    </dgm:pt>
    <dgm:pt modelId="{8B5D406C-AB7B-4612-AC1D-7A5079157FFE}" type="pres">
      <dgm:prSet presAssocID="{DBE3D95B-98DF-4F25-B756-EC4FB8C63547}" presName="rootComposite" presStyleCnt="0"/>
      <dgm:spPr/>
    </dgm:pt>
    <dgm:pt modelId="{ADBF01EE-BF04-4893-8BC0-AFDE26AE03C3}" type="pres">
      <dgm:prSet presAssocID="{DBE3D95B-98DF-4F25-B756-EC4FB8C63547}" presName="rootText" presStyleLbl="node1" presStyleIdx="2" presStyleCnt="4">
        <dgm:presLayoutVars>
          <dgm:chMax/>
          <dgm:chPref val="3"/>
        </dgm:presLayoutVars>
      </dgm:prSet>
      <dgm:spPr/>
    </dgm:pt>
    <dgm:pt modelId="{FFF76A07-25CA-4653-8A00-9DC02C120477}" type="pres">
      <dgm:prSet presAssocID="{DBE3D95B-98DF-4F25-B756-EC4FB8C63547}" presName="titleText2" presStyleLbl="fgAcc1" presStyleIdx="2" presStyleCnt="4">
        <dgm:presLayoutVars>
          <dgm:chMax val="0"/>
          <dgm:chPref val="0"/>
        </dgm:presLayoutVars>
      </dgm:prSet>
      <dgm:spPr/>
    </dgm:pt>
    <dgm:pt modelId="{DCCCAD00-A9F6-4CBB-ABFF-B07A615FCB1B}" type="pres">
      <dgm:prSet presAssocID="{DBE3D95B-98DF-4F25-B756-EC4FB8C63547}" presName="rootConnector" presStyleLbl="node4" presStyleIdx="0" presStyleCnt="0"/>
      <dgm:spPr/>
    </dgm:pt>
    <dgm:pt modelId="{EBBBD700-611F-4EBC-B2E5-61E2D8C953F3}" type="pres">
      <dgm:prSet presAssocID="{DBE3D95B-98DF-4F25-B756-EC4FB8C63547}" presName="hierChild4" presStyleCnt="0"/>
      <dgm:spPr/>
    </dgm:pt>
    <dgm:pt modelId="{54DF9129-BD7E-4F8A-B611-4B8B815607B4}" type="pres">
      <dgm:prSet presAssocID="{DBE3D95B-98DF-4F25-B756-EC4FB8C63547}" presName="hierChild5" presStyleCnt="0"/>
      <dgm:spPr/>
    </dgm:pt>
    <dgm:pt modelId="{20822AEA-5834-41F6-AF17-E9AEC490FE57}" type="pres">
      <dgm:prSet presAssocID="{53340338-EDB2-44F3-8F50-99410C004654}" presName="hierChild5" presStyleCnt="0"/>
      <dgm:spPr/>
    </dgm:pt>
    <dgm:pt modelId="{000B541C-435E-46FE-90AC-2BE97DE7162F}" type="pres">
      <dgm:prSet presAssocID="{8B6BDF9B-B29B-4C18-A9E6-0CA11D49AF27}" presName="hierChild5" presStyleCnt="0"/>
      <dgm:spPr/>
    </dgm:pt>
    <dgm:pt modelId="{1719C3AB-1DC3-4A33-A833-E157AA29B444}" type="pres">
      <dgm:prSet presAssocID="{BD6C44B4-932D-41B5-BB0D-0A43CC08EE35}" presName="Name37" presStyleLbl="parChTrans1D2" presStyleIdx="1" presStyleCnt="2"/>
      <dgm:spPr/>
    </dgm:pt>
    <dgm:pt modelId="{32E5CF03-4503-4429-94B4-4510B7CD4B9E}" type="pres">
      <dgm:prSet presAssocID="{36D89CF5-3427-49D7-9535-2601E95F6301}" presName="hierRoot2" presStyleCnt="0">
        <dgm:presLayoutVars>
          <dgm:hierBranch val="init"/>
        </dgm:presLayoutVars>
      </dgm:prSet>
      <dgm:spPr/>
    </dgm:pt>
    <dgm:pt modelId="{61286E1A-E47E-408E-B38F-6D332E86FE9D}" type="pres">
      <dgm:prSet presAssocID="{36D89CF5-3427-49D7-9535-2601E95F6301}" presName="rootComposite" presStyleCnt="0"/>
      <dgm:spPr/>
    </dgm:pt>
    <dgm:pt modelId="{F8DABC4C-CBD9-4289-9802-700119DB6518}" type="pres">
      <dgm:prSet presAssocID="{36D89CF5-3427-49D7-9535-2601E95F6301}" presName="rootText" presStyleLbl="node1" presStyleIdx="3" presStyleCnt="4">
        <dgm:presLayoutVars>
          <dgm:chMax/>
          <dgm:chPref val="3"/>
        </dgm:presLayoutVars>
      </dgm:prSet>
      <dgm:spPr/>
    </dgm:pt>
    <dgm:pt modelId="{8DE3CD5C-0442-4022-966E-2D6A4E39FA07}" type="pres">
      <dgm:prSet presAssocID="{36D89CF5-3427-49D7-9535-2601E95F6301}" presName="titleText2" presStyleLbl="fgAcc1" presStyleIdx="3" presStyleCnt="4">
        <dgm:presLayoutVars>
          <dgm:chMax val="0"/>
          <dgm:chPref val="0"/>
        </dgm:presLayoutVars>
      </dgm:prSet>
      <dgm:spPr/>
    </dgm:pt>
    <dgm:pt modelId="{5886E148-A2FF-41BB-8073-AE9350EC3C69}" type="pres">
      <dgm:prSet presAssocID="{36D89CF5-3427-49D7-9535-2601E95F6301}" presName="rootConnector" presStyleLbl="node2" presStyleIdx="0" presStyleCnt="0"/>
      <dgm:spPr/>
    </dgm:pt>
    <dgm:pt modelId="{20CBBB76-11F1-48E3-8F64-DF46EABAE637}" type="pres">
      <dgm:prSet presAssocID="{36D89CF5-3427-49D7-9535-2601E95F6301}" presName="hierChild4" presStyleCnt="0"/>
      <dgm:spPr/>
    </dgm:pt>
    <dgm:pt modelId="{B8375FDA-7F08-4276-A35D-06ACA8C808FB}" type="pres">
      <dgm:prSet presAssocID="{36D89CF5-3427-49D7-9535-2601E95F6301}" presName="hierChild5" presStyleCnt="0"/>
      <dgm:spPr/>
    </dgm:pt>
    <dgm:pt modelId="{3EBE1359-1FC6-4BFE-A73D-A6DF2AAAA2DF}" type="pres">
      <dgm:prSet presAssocID="{4B874A19-AE44-4451-8922-B947846B364A}" presName="hierChild3" presStyleCnt="0"/>
      <dgm:spPr/>
    </dgm:pt>
  </dgm:ptLst>
  <dgm:cxnLst>
    <dgm:cxn modelId="{C38A27A8-700A-4D20-83FC-C0332B141564}" srcId="{8B6BDF9B-B29B-4C18-A9E6-0CA11D49AF27}" destId="{53340338-EDB2-44F3-8F50-99410C004654}" srcOrd="0" destOrd="0" parTransId="{E3D5258C-63B5-42CB-B273-1E17E4243D78}" sibTransId="{01A288D9-FA99-471D-AE0E-BBD44B0D0C15}"/>
    <dgm:cxn modelId="{54EAE49F-11C6-4DA7-8FA3-5DE0C681BAA6}" type="presOf" srcId="{36D89CF5-3427-49D7-9535-2601E95F6301}" destId="{5886E148-A2FF-41BB-8073-AE9350EC3C69}" srcOrd="1" destOrd="0" presId="urn:microsoft.com/office/officeart/2008/layout/NameandTitleOrganizationalChart"/>
    <dgm:cxn modelId="{13156CC6-C301-41B0-A4BD-23F4D664F850}" type="presOf" srcId="{0744E0D6-82DF-42CD-A49F-B418ECB12E52}" destId="{FEE851F8-0CF1-4E5E-9723-8D00163E88BE}" srcOrd="0" destOrd="0" presId="urn:microsoft.com/office/officeart/2008/layout/NameandTitleOrganizationalChart"/>
    <dgm:cxn modelId="{BB338A2E-47B6-4DF1-91FE-2866F0C303A8}" type="presOf" srcId="{B44A6480-27FC-4A9C-8A96-A0E7DA50A494}" destId="{8A40CE05-ABCD-4842-8714-CF2DBCFE4531}" srcOrd="0" destOrd="0" presId="urn:microsoft.com/office/officeart/2008/layout/NameandTitleOrganizationalChart"/>
    <dgm:cxn modelId="{363F5C2C-D953-42EE-8132-70A2E11B8982}" srcId="{B44A6480-27FC-4A9C-8A96-A0E7DA50A494}" destId="{4B874A19-AE44-4451-8922-B947846B364A}" srcOrd="0" destOrd="0" parTransId="{BFC4BFD1-869E-43E8-BD1B-FBBE507DE12D}" sibTransId="{0744E0D6-82DF-42CD-A49F-B418ECB12E52}"/>
    <dgm:cxn modelId="{4A29C2CC-7BEF-46CA-8A39-32EA60BA6184}" type="presOf" srcId="{8B6BDF9B-B29B-4C18-A9E6-0CA11D49AF27}" destId="{0FCD5349-FCB6-47D2-92F6-C99B64E0721E}" srcOrd="0" destOrd="0" presId="urn:microsoft.com/office/officeart/2008/layout/NameandTitleOrganizationalChart"/>
    <dgm:cxn modelId="{AEEE8C88-EE9E-4019-93A5-7CCE0AA594AF}" type="presOf" srcId="{E3D5258C-63B5-42CB-B273-1E17E4243D78}" destId="{85C48667-F81C-42AC-BEC8-08E810613A73}" srcOrd="0" destOrd="0" presId="urn:microsoft.com/office/officeart/2008/layout/NameandTitleOrganizationalChart"/>
    <dgm:cxn modelId="{7F6E03AA-31B5-416B-96CA-917C2C205E52}" type="presOf" srcId="{4B874A19-AE44-4451-8922-B947846B364A}" destId="{800E00C9-9671-4B74-BBEC-B673C007832A}" srcOrd="0" destOrd="0" presId="urn:microsoft.com/office/officeart/2008/layout/NameandTitleOrganizationalChart"/>
    <dgm:cxn modelId="{072CE4BA-014B-44D7-9F4E-0F9E7AE6C904}" type="presOf" srcId="{53340338-EDB2-44F3-8F50-99410C004654}" destId="{8D621F3E-EC8C-40D6-BEA3-F01E339C88EB}" srcOrd="0" destOrd="0" presId="urn:microsoft.com/office/officeart/2008/layout/NameandTitleOrganizationalChart"/>
    <dgm:cxn modelId="{0B8FD633-42F8-43BE-B212-06DF7E950CE7}" type="presOf" srcId="{36D89CF5-3427-49D7-9535-2601E95F6301}" destId="{F8DABC4C-CBD9-4289-9802-700119DB6518}" srcOrd="0" destOrd="0" presId="urn:microsoft.com/office/officeart/2008/layout/NameandTitleOrganizationalChart"/>
    <dgm:cxn modelId="{6187E86A-7DBF-48C7-A6F9-43047E72BFE1}" srcId="{4B874A19-AE44-4451-8922-B947846B364A}" destId="{8B6BDF9B-B29B-4C18-A9E6-0CA11D49AF27}" srcOrd="0" destOrd="0" parTransId="{40E21BBE-AFFB-48BF-A354-7CCD1580BBDA}" sibTransId="{0D566C25-2119-4458-86F9-CC886EA038DD}"/>
    <dgm:cxn modelId="{2466FC8A-4FCF-4A53-81FD-46C86FD31C19}" srcId="{4B874A19-AE44-4451-8922-B947846B364A}" destId="{36D89CF5-3427-49D7-9535-2601E95F6301}" srcOrd="1" destOrd="0" parTransId="{BD6C44B4-932D-41B5-BB0D-0A43CC08EE35}" sibTransId="{E0472142-5D2A-42DE-AAD5-8FE5B9487894}"/>
    <dgm:cxn modelId="{5CE86F2F-C160-4AD7-A877-E42F1A0D6403}" type="presOf" srcId="{01A288D9-FA99-471D-AE0E-BBD44B0D0C15}" destId="{80FF2A45-F505-4D9D-A11A-3E8D97D0277D}" srcOrd="0" destOrd="0" presId="urn:microsoft.com/office/officeart/2008/layout/NameandTitleOrganizationalChart"/>
    <dgm:cxn modelId="{CBA69995-ED80-4FC3-8BD8-4FBC2623F4D7}" srcId="{53340338-EDB2-44F3-8F50-99410C004654}" destId="{DBE3D95B-98DF-4F25-B756-EC4FB8C63547}" srcOrd="0" destOrd="0" parTransId="{1156C27E-A14C-4A50-8108-051F844A2937}" sibTransId="{0EC7EE29-1D46-43B5-8314-C9F19FF343CE}"/>
    <dgm:cxn modelId="{AC214CDC-890D-4EFB-8155-D3E06FD81898}" type="presOf" srcId="{DBE3D95B-98DF-4F25-B756-EC4FB8C63547}" destId="{DCCCAD00-A9F6-4CBB-ABFF-B07A615FCB1B}" srcOrd="1" destOrd="0" presId="urn:microsoft.com/office/officeart/2008/layout/NameandTitleOrganizationalChart"/>
    <dgm:cxn modelId="{9AC1D5CE-3BE9-49E5-AD39-75CA37DDE3F3}" type="presOf" srcId="{8B6BDF9B-B29B-4C18-A9E6-0CA11D49AF27}" destId="{26097228-F4C1-4108-A359-0CB0F41F6635}" srcOrd="1" destOrd="0" presId="urn:microsoft.com/office/officeart/2008/layout/NameandTitleOrganizationalChart"/>
    <dgm:cxn modelId="{F2F30435-18CE-43D5-968B-2AE7C3FB7745}" type="presOf" srcId="{53340338-EDB2-44F3-8F50-99410C004654}" destId="{FAD099F2-5A35-4F06-9D0B-4845E83F9AC5}" srcOrd="1" destOrd="0" presId="urn:microsoft.com/office/officeart/2008/layout/NameandTitleOrganizationalChart"/>
    <dgm:cxn modelId="{253B5CB9-5011-4B92-9DD5-BB5EA01147A2}" type="presOf" srcId="{1156C27E-A14C-4A50-8108-051F844A2937}" destId="{01007B93-F304-46A4-A531-B30F406E4205}" srcOrd="0" destOrd="0" presId="urn:microsoft.com/office/officeart/2008/layout/NameandTitleOrganizationalChart"/>
    <dgm:cxn modelId="{88675F31-361C-4839-8BAA-A1BCB3A6E097}" type="presOf" srcId="{40E21BBE-AFFB-48BF-A354-7CCD1580BBDA}" destId="{507E0AD7-26F1-43A0-AE2A-3397A4BBBBF2}" srcOrd="0" destOrd="0" presId="urn:microsoft.com/office/officeart/2008/layout/NameandTitleOrganizationalChart"/>
    <dgm:cxn modelId="{55120C9B-28CB-43AC-BA0C-1557A2A2F547}" type="presOf" srcId="{4B874A19-AE44-4451-8922-B947846B364A}" destId="{9190F933-B480-45F9-902F-BB7CEB216127}" srcOrd="1" destOrd="0" presId="urn:microsoft.com/office/officeart/2008/layout/NameandTitleOrganizationalChart"/>
    <dgm:cxn modelId="{AF7070A8-CE94-4AC8-B054-54E60BBC6E94}" type="presOf" srcId="{0EC7EE29-1D46-43B5-8314-C9F19FF343CE}" destId="{FFF76A07-25CA-4653-8A00-9DC02C120477}" srcOrd="0" destOrd="0" presId="urn:microsoft.com/office/officeart/2008/layout/NameandTitleOrganizationalChart"/>
    <dgm:cxn modelId="{AA080B5A-99A0-4CA4-86EE-F28B1972F949}" type="presOf" srcId="{0D566C25-2119-4458-86F9-CC886EA038DD}" destId="{E38DDA0E-917F-4914-B837-AB25BD31A2AE}" srcOrd="0" destOrd="0" presId="urn:microsoft.com/office/officeart/2008/layout/NameandTitleOrganizationalChart"/>
    <dgm:cxn modelId="{F1875ACF-88E1-4B30-8600-2CB7A752108F}" type="presOf" srcId="{BD6C44B4-932D-41B5-BB0D-0A43CC08EE35}" destId="{1719C3AB-1DC3-4A33-A833-E157AA29B444}" srcOrd="0" destOrd="0" presId="urn:microsoft.com/office/officeart/2008/layout/NameandTitleOrganizationalChart"/>
    <dgm:cxn modelId="{0C991FA3-8B4E-4E3A-BB1E-91042773F200}" type="presOf" srcId="{DBE3D95B-98DF-4F25-B756-EC4FB8C63547}" destId="{ADBF01EE-BF04-4893-8BC0-AFDE26AE03C3}" srcOrd="0" destOrd="0" presId="urn:microsoft.com/office/officeart/2008/layout/NameandTitleOrganizationalChart"/>
    <dgm:cxn modelId="{CD2D5102-5BAC-4BD4-A897-1983E53149DE}" type="presOf" srcId="{E0472142-5D2A-42DE-AAD5-8FE5B9487894}" destId="{8DE3CD5C-0442-4022-966E-2D6A4E39FA07}" srcOrd="0" destOrd="0" presId="urn:microsoft.com/office/officeart/2008/layout/NameandTitleOrganizationalChart"/>
    <dgm:cxn modelId="{B528CA8B-D346-4B4E-9CBA-AC06C3830E34}" type="presParOf" srcId="{8A40CE05-ABCD-4842-8714-CF2DBCFE4531}" destId="{A1DB89B1-39D6-459D-AEC9-A1A503553157}" srcOrd="0" destOrd="0" presId="urn:microsoft.com/office/officeart/2008/layout/NameandTitleOrganizationalChart"/>
    <dgm:cxn modelId="{C6EE794D-E1DE-4235-A50B-D157D4AE1039}" type="presParOf" srcId="{A1DB89B1-39D6-459D-AEC9-A1A503553157}" destId="{6F3ECC56-7260-482F-A6FE-6F3CBE2ACC88}" srcOrd="0" destOrd="0" presId="urn:microsoft.com/office/officeart/2008/layout/NameandTitleOrganizationalChart"/>
    <dgm:cxn modelId="{5ECC3B1C-919B-4603-8F50-62630C8E017B}" type="presParOf" srcId="{6F3ECC56-7260-482F-A6FE-6F3CBE2ACC88}" destId="{800E00C9-9671-4B74-BBEC-B673C007832A}" srcOrd="0" destOrd="0" presId="urn:microsoft.com/office/officeart/2008/layout/NameandTitleOrganizationalChart"/>
    <dgm:cxn modelId="{8831D03A-023A-4F2B-82D1-F8A6EB1EC3C7}" type="presParOf" srcId="{6F3ECC56-7260-482F-A6FE-6F3CBE2ACC88}" destId="{FEE851F8-0CF1-4E5E-9723-8D00163E88BE}" srcOrd="1" destOrd="0" presId="urn:microsoft.com/office/officeart/2008/layout/NameandTitleOrganizationalChart"/>
    <dgm:cxn modelId="{D012840F-2152-4274-A58B-3C204136F0A8}" type="presParOf" srcId="{6F3ECC56-7260-482F-A6FE-6F3CBE2ACC88}" destId="{9190F933-B480-45F9-902F-BB7CEB216127}" srcOrd="2" destOrd="0" presId="urn:microsoft.com/office/officeart/2008/layout/NameandTitleOrganizationalChart"/>
    <dgm:cxn modelId="{D8ADFB70-65B0-4F50-AD0F-F85A3EF3AE92}" type="presParOf" srcId="{A1DB89B1-39D6-459D-AEC9-A1A503553157}" destId="{5D6B346E-4CC8-4F7E-A940-CE4FDBC5E75E}" srcOrd="1" destOrd="0" presId="urn:microsoft.com/office/officeart/2008/layout/NameandTitleOrganizationalChart"/>
    <dgm:cxn modelId="{4413D8CE-556B-4C84-BF0C-E103F8C96F17}" type="presParOf" srcId="{5D6B346E-4CC8-4F7E-A940-CE4FDBC5E75E}" destId="{507E0AD7-26F1-43A0-AE2A-3397A4BBBBF2}" srcOrd="0" destOrd="0" presId="urn:microsoft.com/office/officeart/2008/layout/NameandTitleOrganizationalChart"/>
    <dgm:cxn modelId="{6639A741-6426-4339-B8C3-1D420441FE6A}" type="presParOf" srcId="{5D6B346E-4CC8-4F7E-A940-CE4FDBC5E75E}" destId="{6F50EAC6-D051-40F1-B3BD-16FBA08E85B2}" srcOrd="1" destOrd="0" presId="urn:microsoft.com/office/officeart/2008/layout/NameandTitleOrganizationalChart"/>
    <dgm:cxn modelId="{89E26345-DF8E-439B-A5C8-F55EE2E462EC}" type="presParOf" srcId="{6F50EAC6-D051-40F1-B3BD-16FBA08E85B2}" destId="{79048F88-BB1E-4790-BDAA-E455FF85EF74}" srcOrd="0" destOrd="0" presId="urn:microsoft.com/office/officeart/2008/layout/NameandTitleOrganizationalChart"/>
    <dgm:cxn modelId="{00348DA2-73F2-4BBF-83D8-425C7FC60129}" type="presParOf" srcId="{79048F88-BB1E-4790-BDAA-E455FF85EF74}" destId="{0FCD5349-FCB6-47D2-92F6-C99B64E0721E}" srcOrd="0" destOrd="0" presId="urn:microsoft.com/office/officeart/2008/layout/NameandTitleOrganizationalChart"/>
    <dgm:cxn modelId="{4BB82EFD-E701-4331-B9B2-0C557828A97F}" type="presParOf" srcId="{79048F88-BB1E-4790-BDAA-E455FF85EF74}" destId="{E38DDA0E-917F-4914-B837-AB25BD31A2AE}" srcOrd="1" destOrd="0" presId="urn:microsoft.com/office/officeart/2008/layout/NameandTitleOrganizationalChart"/>
    <dgm:cxn modelId="{DD32137A-BF1F-4EEE-A38F-2430AB1FC765}" type="presParOf" srcId="{79048F88-BB1E-4790-BDAA-E455FF85EF74}" destId="{26097228-F4C1-4108-A359-0CB0F41F6635}" srcOrd="2" destOrd="0" presId="urn:microsoft.com/office/officeart/2008/layout/NameandTitleOrganizationalChart"/>
    <dgm:cxn modelId="{612D748B-93AE-4C19-A0A9-FDFE348DA55B}" type="presParOf" srcId="{6F50EAC6-D051-40F1-B3BD-16FBA08E85B2}" destId="{3FB721B7-CBCF-404E-9ED3-6E1EE74D613B}" srcOrd="1" destOrd="0" presId="urn:microsoft.com/office/officeart/2008/layout/NameandTitleOrganizationalChart"/>
    <dgm:cxn modelId="{5E618A85-D28F-44D6-9640-B48FE820ECDD}" type="presParOf" srcId="{3FB721B7-CBCF-404E-9ED3-6E1EE74D613B}" destId="{85C48667-F81C-42AC-BEC8-08E810613A73}" srcOrd="0" destOrd="0" presId="urn:microsoft.com/office/officeart/2008/layout/NameandTitleOrganizationalChart"/>
    <dgm:cxn modelId="{1D7CFC6D-89A3-4426-BFB9-52E95C63FE09}" type="presParOf" srcId="{3FB721B7-CBCF-404E-9ED3-6E1EE74D613B}" destId="{4CF44A5C-2ED4-4781-9F38-A897742A3476}" srcOrd="1" destOrd="0" presId="urn:microsoft.com/office/officeart/2008/layout/NameandTitleOrganizationalChart"/>
    <dgm:cxn modelId="{1AC2448A-28AA-4628-90C6-F47165BDEB87}" type="presParOf" srcId="{4CF44A5C-2ED4-4781-9F38-A897742A3476}" destId="{423140F1-5D20-443B-92C4-7FB54596096B}" srcOrd="0" destOrd="0" presId="urn:microsoft.com/office/officeart/2008/layout/NameandTitleOrganizationalChart"/>
    <dgm:cxn modelId="{936AECAD-35AE-482B-B2F6-752D034043AA}" type="presParOf" srcId="{423140F1-5D20-443B-92C4-7FB54596096B}" destId="{8D621F3E-EC8C-40D6-BEA3-F01E339C88EB}" srcOrd="0" destOrd="0" presId="urn:microsoft.com/office/officeart/2008/layout/NameandTitleOrganizationalChart"/>
    <dgm:cxn modelId="{35888923-AE62-4847-8549-DF1C6ED3E432}" type="presParOf" srcId="{423140F1-5D20-443B-92C4-7FB54596096B}" destId="{80FF2A45-F505-4D9D-A11A-3E8D97D0277D}" srcOrd="1" destOrd="0" presId="urn:microsoft.com/office/officeart/2008/layout/NameandTitleOrganizationalChart"/>
    <dgm:cxn modelId="{730E6FC1-A4AF-4ABE-8F7C-380C5BBF8FCA}" type="presParOf" srcId="{423140F1-5D20-443B-92C4-7FB54596096B}" destId="{FAD099F2-5A35-4F06-9D0B-4845E83F9AC5}" srcOrd="2" destOrd="0" presId="urn:microsoft.com/office/officeart/2008/layout/NameandTitleOrganizationalChart"/>
    <dgm:cxn modelId="{E07D1C94-0CF8-4F65-9717-4743992C6A45}" type="presParOf" srcId="{4CF44A5C-2ED4-4781-9F38-A897742A3476}" destId="{6665738D-8779-448A-895A-8447F28949D8}" srcOrd="1" destOrd="0" presId="urn:microsoft.com/office/officeart/2008/layout/NameandTitleOrganizationalChart"/>
    <dgm:cxn modelId="{B14A0EF0-7BD5-40EB-9D04-D83D6492DBB9}" type="presParOf" srcId="{6665738D-8779-448A-895A-8447F28949D8}" destId="{01007B93-F304-46A4-A531-B30F406E4205}" srcOrd="0" destOrd="0" presId="urn:microsoft.com/office/officeart/2008/layout/NameandTitleOrganizationalChart"/>
    <dgm:cxn modelId="{1D1178F9-94A2-4AC8-A5FF-E4D26B91C962}" type="presParOf" srcId="{6665738D-8779-448A-895A-8447F28949D8}" destId="{A392E6DD-79D4-413F-AE10-6FF33AD2DD59}" srcOrd="1" destOrd="0" presId="urn:microsoft.com/office/officeart/2008/layout/NameandTitleOrganizationalChart"/>
    <dgm:cxn modelId="{10FC14DD-6D87-4791-87F1-EDA6DA631AE9}" type="presParOf" srcId="{A392E6DD-79D4-413F-AE10-6FF33AD2DD59}" destId="{8B5D406C-AB7B-4612-AC1D-7A5079157FFE}" srcOrd="0" destOrd="0" presId="urn:microsoft.com/office/officeart/2008/layout/NameandTitleOrganizationalChart"/>
    <dgm:cxn modelId="{0ABB4D85-3075-456E-A6E0-35E87C68BC2D}" type="presParOf" srcId="{8B5D406C-AB7B-4612-AC1D-7A5079157FFE}" destId="{ADBF01EE-BF04-4893-8BC0-AFDE26AE03C3}" srcOrd="0" destOrd="0" presId="urn:microsoft.com/office/officeart/2008/layout/NameandTitleOrganizationalChart"/>
    <dgm:cxn modelId="{3DE34B4F-AD98-4657-910E-33FC0AC2A28E}" type="presParOf" srcId="{8B5D406C-AB7B-4612-AC1D-7A5079157FFE}" destId="{FFF76A07-25CA-4653-8A00-9DC02C120477}" srcOrd="1" destOrd="0" presId="urn:microsoft.com/office/officeart/2008/layout/NameandTitleOrganizationalChart"/>
    <dgm:cxn modelId="{5CE65F8C-D53F-4284-BEDC-5521909C669E}" type="presParOf" srcId="{8B5D406C-AB7B-4612-AC1D-7A5079157FFE}" destId="{DCCCAD00-A9F6-4CBB-ABFF-B07A615FCB1B}" srcOrd="2" destOrd="0" presId="urn:microsoft.com/office/officeart/2008/layout/NameandTitleOrganizationalChart"/>
    <dgm:cxn modelId="{A27ECA2A-77F2-467A-831B-54C9D53056A7}" type="presParOf" srcId="{A392E6DD-79D4-413F-AE10-6FF33AD2DD59}" destId="{EBBBD700-611F-4EBC-B2E5-61E2D8C953F3}" srcOrd="1" destOrd="0" presId="urn:microsoft.com/office/officeart/2008/layout/NameandTitleOrganizationalChart"/>
    <dgm:cxn modelId="{B791EB83-5DE4-4FB9-B69E-BB0B5BD8E42F}" type="presParOf" srcId="{A392E6DD-79D4-413F-AE10-6FF33AD2DD59}" destId="{54DF9129-BD7E-4F8A-B611-4B8B815607B4}" srcOrd="2" destOrd="0" presId="urn:microsoft.com/office/officeart/2008/layout/NameandTitleOrganizationalChart"/>
    <dgm:cxn modelId="{C387EEDC-DAD7-46C7-81B6-4275E48F7CAE}" type="presParOf" srcId="{4CF44A5C-2ED4-4781-9F38-A897742A3476}" destId="{20822AEA-5834-41F6-AF17-E9AEC490FE57}" srcOrd="2" destOrd="0" presId="urn:microsoft.com/office/officeart/2008/layout/NameandTitleOrganizationalChart"/>
    <dgm:cxn modelId="{1CD8BFDD-E95E-47EA-A5DF-CD4260EC382E}" type="presParOf" srcId="{6F50EAC6-D051-40F1-B3BD-16FBA08E85B2}" destId="{000B541C-435E-46FE-90AC-2BE97DE7162F}" srcOrd="2" destOrd="0" presId="urn:microsoft.com/office/officeart/2008/layout/NameandTitleOrganizationalChart"/>
    <dgm:cxn modelId="{3F0AD6D6-8C84-4BD6-832E-2B5D020576DA}" type="presParOf" srcId="{5D6B346E-4CC8-4F7E-A940-CE4FDBC5E75E}" destId="{1719C3AB-1DC3-4A33-A833-E157AA29B444}" srcOrd="2" destOrd="0" presId="urn:microsoft.com/office/officeart/2008/layout/NameandTitleOrganizationalChart"/>
    <dgm:cxn modelId="{41A65BE9-9ED7-4EC9-8810-EEE598CB60E1}" type="presParOf" srcId="{5D6B346E-4CC8-4F7E-A940-CE4FDBC5E75E}" destId="{32E5CF03-4503-4429-94B4-4510B7CD4B9E}" srcOrd="3" destOrd="0" presId="urn:microsoft.com/office/officeart/2008/layout/NameandTitleOrganizationalChart"/>
    <dgm:cxn modelId="{6CB3C9B9-C5B4-4590-8205-C692EA9C330F}" type="presParOf" srcId="{32E5CF03-4503-4429-94B4-4510B7CD4B9E}" destId="{61286E1A-E47E-408E-B38F-6D332E86FE9D}" srcOrd="0" destOrd="0" presId="urn:microsoft.com/office/officeart/2008/layout/NameandTitleOrganizationalChart"/>
    <dgm:cxn modelId="{551BAFA2-7825-43F9-838A-BB1F14B56759}" type="presParOf" srcId="{61286E1A-E47E-408E-B38F-6D332E86FE9D}" destId="{F8DABC4C-CBD9-4289-9802-700119DB6518}" srcOrd="0" destOrd="0" presId="urn:microsoft.com/office/officeart/2008/layout/NameandTitleOrganizationalChart"/>
    <dgm:cxn modelId="{3E6FD75B-2F3A-4820-9A97-C209FD198946}" type="presParOf" srcId="{61286E1A-E47E-408E-B38F-6D332E86FE9D}" destId="{8DE3CD5C-0442-4022-966E-2D6A4E39FA07}" srcOrd="1" destOrd="0" presId="urn:microsoft.com/office/officeart/2008/layout/NameandTitleOrganizationalChart"/>
    <dgm:cxn modelId="{63F597CD-E24E-4B03-AC56-4B7BC837FCA6}" type="presParOf" srcId="{61286E1A-E47E-408E-B38F-6D332E86FE9D}" destId="{5886E148-A2FF-41BB-8073-AE9350EC3C69}" srcOrd="2" destOrd="0" presId="urn:microsoft.com/office/officeart/2008/layout/NameandTitleOrganizationalChart"/>
    <dgm:cxn modelId="{251B400D-1045-4E8C-9FFC-C33AE5723034}" type="presParOf" srcId="{32E5CF03-4503-4429-94B4-4510B7CD4B9E}" destId="{20CBBB76-11F1-48E3-8F64-DF46EABAE637}" srcOrd="1" destOrd="0" presId="urn:microsoft.com/office/officeart/2008/layout/NameandTitleOrganizationalChart"/>
    <dgm:cxn modelId="{D60C857A-2A7F-430D-A6CA-F5927530B17C}" type="presParOf" srcId="{32E5CF03-4503-4429-94B4-4510B7CD4B9E}" destId="{B8375FDA-7F08-4276-A35D-06ACA8C808FB}" srcOrd="2" destOrd="0" presId="urn:microsoft.com/office/officeart/2008/layout/NameandTitleOrganizationalChart"/>
    <dgm:cxn modelId="{42DFBAB1-0450-40A5-978C-86CD67917ECB}" type="presParOf" srcId="{A1DB89B1-39D6-459D-AEC9-A1A503553157}" destId="{3EBE1359-1FC6-4BFE-A73D-A6DF2AAAA2DF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9C3AB-1DC3-4A33-A833-E157AA29B444}">
      <dsp:nvSpPr>
        <dsp:cNvPr id="0" name=""/>
        <dsp:cNvSpPr/>
      </dsp:nvSpPr>
      <dsp:spPr>
        <a:xfrm>
          <a:off x="5018740" y="879139"/>
          <a:ext cx="1135015" cy="506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749"/>
              </a:lnTo>
              <a:lnTo>
                <a:pt x="1135015" y="301749"/>
              </a:lnTo>
              <a:lnTo>
                <a:pt x="1135015" y="5061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007B93-F304-46A4-A531-B30F406E4205}">
      <dsp:nvSpPr>
        <dsp:cNvPr id="0" name=""/>
        <dsp:cNvSpPr/>
      </dsp:nvSpPr>
      <dsp:spPr>
        <a:xfrm>
          <a:off x="3838005" y="3643552"/>
          <a:ext cx="91440" cy="5061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1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C48667-F81C-42AC-BEC8-08E810613A73}">
      <dsp:nvSpPr>
        <dsp:cNvPr id="0" name=""/>
        <dsp:cNvSpPr/>
      </dsp:nvSpPr>
      <dsp:spPr>
        <a:xfrm>
          <a:off x="3838005" y="2261346"/>
          <a:ext cx="91440" cy="50616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61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7E0AD7-26F1-43A0-AE2A-3397A4BBBBF2}">
      <dsp:nvSpPr>
        <dsp:cNvPr id="0" name=""/>
        <dsp:cNvSpPr/>
      </dsp:nvSpPr>
      <dsp:spPr>
        <a:xfrm>
          <a:off x="3883725" y="879139"/>
          <a:ext cx="1135015" cy="506160"/>
        </a:xfrm>
        <a:custGeom>
          <a:avLst/>
          <a:gdLst/>
          <a:ahLst/>
          <a:cxnLst/>
          <a:rect l="0" t="0" r="0" b="0"/>
          <a:pathLst>
            <a:path>
              <a:moveTo>
                <a:pt x="1135015" y="0"/>
              </a:moveTo>
              <a:lnTo>
                <a:pt x="1135015" y="301749"/>
              </a:lnTo>
              <a:lnTo>
                <a:pt x="0" y="301749"/>
              </a:lnTo>
              <a:lnTo>
                <a:pt x="0" y="5061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E00C9-9671-4B74-BBEC-B673C007832A}">
      <dsp:nvSpPr>
        <dsp:cNvPr id="0" name=""/>
        <dsp:cNvSpPr/>
      </dsp:nvSpPr>
      <dsp:spPr>
        <a:xfrm>
          <a:off x="4172736" y="3092"/>
          <a:ext cx="1692007" cy="876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2362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Squires Chairman</a:t>
          </a:r>
        </a:p>
      </dsp:txBody>
      <dsp:txXfrm>
        <a:off x="4172736" y="3092"/>
        <a:ext cx="1692007" cy="876046"/>
      </dsp:txXfrm>
    </dsp:sp>
    <dsp:sp modelId="{FEE851F8-0CF1-4E5E-9723-8D00163E88BE}">
      <dsp:nvSpPr>
        <dsp:cNvPr id="0" name=""/>
        <dsp:cNvSpPr/>
      </dsp:nvSpPr>
      <dsp:spPr>
        <a:xfrm>
          <a:off x="4511138" y="684462"/>
          <a:ext cx="1522806" cy="292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4511138" y="684462"/>
        <a:ext cx="1522806" cy="292015"/>
      </dsp:txXfrm>
    </dsp:sp>
    <dsp:sp modelId="{0FCD5349-FCB6-47D2-92F6-C99B64E0721E}">
      <dsp:nvSpPr>
        <dsp:cNvPr id="0" name=""/>
        <dsp:cNvSpPr/>
      </dsp:nvSpPr>
      <dsp:spPr>
        <a:xfrm>
          <a:off x="3037721" y="1385299"/>
          <a:ext cx="1692007" cy="876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2362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State Circle</a:t>
          </a:r>
        </a:p>
      </dsp:txBody>
      <dsp:txXfrm>
        <a:off x="3037721" y="1385299"/>
        <a:ext cx="1692007" cy="876046"/>
      </dsp:txXfrm>
    </dsp:sp>
    <dsp:sp modelId="{E38DDA0E-917F-4914-B837-AB25BD31A2AE}">
      <dsp:nvSpPr>
        <dsp:cNvPr id="0" name=""/>
        <dsp:cNvSpPr/>
      </dsp:nvSpPr>
      <dsp:spPr>
        <a:xfrm>
          <a:off x="3376123" y="2066669"/>
          <a:ext cx="1522806" cy="292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376123" y="2066669"/>
        <a:ext cx="1522806" cy="292015"/>
      </dsp:txXfrm>
    </dsp:sp>
    <dsp:sp modelId="{8D621F3E-EC8C-40D6-BEA3-F01E339C88EB}">
      <dsp:nvSpPr>
        <dsp:cNvPr id="0" name=""/>
        <dsp:cNvSpPr/>
      </dsp:nvSpPr>
      <dsp:spPr>
        <a:xfrm>
          <a:off x="3037721" y="2767506"/>
          <a:ext cx="1692007" cy="876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2362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Squire Roses Director</a:t>
          </a:r>
        </a:p>
      </dsp:txBody>
      <dsp:txXfrm>
        <a:off x="3037721" y="2767506"/>
        <a:ext cx="1692007" cy="876046"/>
      </dsp:txXfrm>
    </dsp:sp>
    <dsp:sp modelId="{80FF2A45-F505-4D9D-A11A-3E8D97D0277D}">
      <dsp:nvSpPr>
        <dsp:cNvPr id="0" name=""/>
        <dsp:cNvSpPr/>
      </dsp:nvSpPr>
      <dsp:spPr>
        <a:xfrm>
          <a:off x="3376123" y="3448875"/>
          <a:ext cx="1522806" cy="292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376123" y="3448875"/>
        <a:ext cx="1522806" cy="292015"/>
      </dsp:txXfrm>
    </dsp:sp>
    <dsp:sp modelId="{ADBF01EE-BF04-4893-8BC0-AFDE26AE03C3}">
      <dsp:nvSpPr>
        <dsp:cNvPr id="0" name=""/>
        <dsp:cNvSpPr/>
      </dsp:nvSpPr>
      <dsp:spPr>
        <a:xfrm>
          <a:off x="3037721" y="4149713"/>
          <a:ext cx="1692007" cy="876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2362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Local Roses Circles</a:t>
          </a:r>
        </a:p>
      </dsp:txBody>
      <dsp:txXfrm>
        <a:off x="3037721" y="4149713"/>
        <a:ext cx="1692007" cy="876046"/>
      </dsp:txXfrm>
    </dsp:sp>
    <dsp:sp modelId="{FFF76A07-25CA-4653-8A00-9DC02C120477}">
      <dsp:nvSpPr>
        <dsp:cNvPr id="0" name=""/>
        <dsp:cNvSpPr/>
      </dsp:nvSpPr>
      <dsp:spPr>
        <a:xfrm>
          <a:off x="3376123" y="4831082"/>
          <a:ext cx="1522806" cy="292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376123" y="4831082"/>
        <a:ext cx="1522806" cy="292015"/>
      </dsp:txXfrm>
    </dsp:sp>
    <dsp:sp modelId="{F8DABC4C-CBD9-4289-9802-700119DB6518}">
      <dsp:nvSpPr>
        <dsp:cNvPr id="0" name=""/>
        <dsp:cNvSpPr/>
      </dsp:nvSpPr>
      <dsp:spPr>
        <a:xfrm>
          <a:off x="5307751" y="1385299"/>
          <a:ext cx="1692007" cy="8760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2362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Local Squires Circles</a:t>
          </a:r>
        </a:p>
      </dsp:txBody>
      <dsp:txXfrm>
        <a:off x="5307751" y="1385299"/>
        <a:ext cx="1692007" cy="876046"/>
      </dsp:txXfrm>
    </dsp:sp>
    <dsp:sp modelId="{8DE3CD5C-0442-4022-966E-2D6A4E39FA07}">
      <dsp:nvSpPr>
        <dsp:cNvPr id="0" name=""/>
        <dsp:cNvSpPr/>
      </dsp:nvSpPr>
      <dsp:spPr>
        <a:xfrm>
          <a:off x="5646153" y="2066669"/>
          <a:ext cx="1522806" cy="292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12065" rIns="48260" bIns="12065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646153" y="2066669"/>
        <a:ext cx="1522806" cy="292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E71B-6B41-4AE3-BD2D-1250728BD9E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8558E01-5599-4BF7-A552-1368DB26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E71B-6B41-4AE3-BD2D-1250728BD9E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E01-5599-4BF7-A552-1368DB26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E71B-6B41-4AE3-BD2D-1250728BD9E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E01-5599-4BF7-A552-1368DB26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4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E71B-6B41-4AE3-BD2D-1250728BD9E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E01-5599-4BF7-A552-1368DB26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8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E4B8E71B-6B41-4AE3-BD2D-1250728BD9E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8558E01-5599-4BF7-A552-1368DB26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04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E71B-6B41-4AE3-BD2D-1250728BD9E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E01-5599-4BF7-A552-1368DB26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E71B-6B41-4AE3-BD2D-1250728BD9E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E01-5599-4BF7-A552-1368DB26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2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E71B-6B41-4AE3-BD2D-1250728BD9E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E01-5599-4BF7-A552-1368DB26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5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E71B-6B41-4AE3-BD2D-1250728BD9E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E01-5599-4BF7-A552-1368DB26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E71B-6B41-4AE3-BD2D-1250728BD9E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E01-5599-4BF7-A552-1368DB26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2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E71B-6B41-4AE3-BD2D-1250728BD9E5}" type="datetimeFigureOut">
              <a:rPr lang="en-US" smtClean="0"/>
              <a:t>7/15/2016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8E01-5599-4BF7-A552-1368DB26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5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E4B8E71B-6B41-4AE3-BD2D-1250728BD9E5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8558E01-5599-4BF7-A552-1368DB2656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quires.org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squires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kobe.chauvin@lasquires.org" TargetMode="External"/><Relationship Id="rId2" Type="http://schemas.openxmlformats.org/officeDocument/2006/relationships/hyperlink" Target="mailto:kerry.williams@lasquire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8562" y="1432223"/>
            <a:ext cx="6149958" cy="3035808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Columbian Squires</a:t>
            </a:r>
            <a:br>
              <a:rPr lang="en-US" sz="48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Louisiana State Circle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9330" y="4364407"/>
            <a:ext cx="4428009" cy="1069848"/>
          </a:xfrm>
        </p:spPr>
        <p:txBody>
          <a:bodyPr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www.LAsquires.org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72" y="726294"/>
            <a:ext cx="5138863" cy="47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1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How can you help?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42468"/>
            <a:ext cx="10058400" cy="4050792"/>
          </a:xfrm>
        </p:spPr>
        <p:txBody>
          <a:bodyPr>
            <a:normAutofit/>
          </a:bodyPr>
          <a:lstStyle/>
          <a:p>
            <a:r>
              <a:rPr lang="en-US" sz="3600" dirty="0"/>
              <a:t>To support our fundraisers</a:t>
            </a:r>
          </a:p>
          <a:p>
            <a:r>
              <a:rPr lang="en-US" sz="3600" dirty="0"/>
              <a:t>Your council or assembly can create a Program with your Pastor for a Squires Circle</a:t>
            </a:r>
          </a:p>
          <a:p>
            <a:r>
              <a:rPr lang="en-US" sz="3600" dirty="0"/>
              <a:t>For you to become a counselor</a:t>
            </a:r>
          </a:p>
          <a:p>
            <a:r>
              <a:rPr lang="en-US" sz="3600" dirty="0"/>
              <a:t>For you to support our State Events</a:t>
            </a:r>
          </a:p>
          <a:p>
            <a:r>
              <a:rPr lang="en-US" sz="3600" dirty="0"/>
              <a:t>Spread the word about the Squires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8" y="5228350"/>
            <a:ext cx="1683900" cy="15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5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Squires State Events 2016-2017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98" y="2200827"/>
            <a:ext cx="5644609" cy="2907133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/>
              <a:t>7/9 &amp; 10 State Orientation and Installation  </a:t>
            </a:r>
            <a:r>
              <a:rPr lang="en-US" sz="2800" dirty="0"/>
              <a:t>New Orleans, La</a:t>
            </a:r>
          </a:p>
          <a:p>
            <a:r>
              <a:rPr lang="en-US" sz="2800" b="1" dirty="0"/>
              <a:t>8/6</a:t>
            </a:r>
            <a:r>
              <a:rPr lang="en-US" sz="2800" dirty="0"/>
              <a:t> </a:t>
            </a:r>
            <a:r>
              <a:rPr lang="en-US" sz="2800" b="1" dirty="0"/>
              <a:t>Columbian Squires Leadership Seminar  </a:t>
            </a:r>
            <a:r>
              <a:rPr lang="en-US" sz="2800" dirty="0"/>
              <a:t>Houma, La </a:t>
            </a:r>
          </a:p>
          <a:p>
            <a:r>
              <a:rPr lang="en-US" sz="2800" b="1" dirty="0"/>
              <a:t>11/19  State Meeting </a:t>
            </a:r>
            <a:r>
              <a:rPr lang="en-US" sz="2800" dirty="0"/>
              <a:t>Lafayette, La</a:t>
            </a:r>
            <a:endParaRPr lang="en-US" sz="1800" i="1" dirty="0"/>
          </a:p>
          <a:p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8" y="5211874"/>
            <a:ext cx="1683900" cy="156253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90129" y="2200827"/>
            <a:ext cx="5775796" cy="35799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/>
              <a:t>1/7 State Retreat </a:t>
            </a:r>
            <a:r>
              <a:rPr lang="en-US" sz="3000" dirty="0"/>
              <a:t>New Orleans, La</a:t>
            </a:r>
          </a:p>
          <a:p>
            <a:r>
              <a:rPr lang="en-US" sz="3000" b="1" dirty="0"/>
              <a:t>3/11 State Bowling Tournament, </a:t>
            </a:r>
            <a:r>
              <a:rPr lang="en-US" sz="3000" dirty="0"/>
              <a:t>Houma, La</a:t>
            </a:r>
            <a:endParaRPr lang="en-US" sz="3000" i="1" dirty="0"/>
          </a:p>
          <a:p>
            <a:r>
              <a:rPr lang="en-US" sz="3000" b="1" dirty="0"/>
              <a:t>3/25 State Meeting, </a:t>
            </a:r>
            <a:r>
              <a:rPr lang="en-US" sz="3000" dirty="0"/>
              <a:t>Lafayette, La </a:t>
            </a:r>
          </a:p>
          <a:p>
            <a:r>
              <a:rPr lang="en-US" sz="3000" b="1" dirty="0"/>
              <a:t>4/22 State Family Fun Day  </a:t>
            </a:r>
            <a:r>
              <a:rPr lang="en-US" sz="3000" dirty="0"/>
              <a:t>Slidell, La</a:t>
            </a:r>
          </a:p>
          <a:p>
            <a:r>
              <a:rPr lang="en-US" sz="3000" b="1" dirty="0"/>
              <a:t>6/2-4 State Squires Convention  </a:t>
            </a:r>
            <a:r>
              <a:rPr lang="en-US" sz="3000" dirty="0"/>
              <a:t>Slidell, La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94924" y="5780782"/>
            <a:ext cx="8550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For more information on our state events, visit our website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http://www.lasquires.org/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993" y="1666979"/>
            <a:ext cx="344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Fall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70362" y="1599791"/>
            <a:ext cx="3443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Spring</a:t>
            </a:r>
          </a:p>
        </p:txBody>
      </p:sp>
    </p:spTree>
    <p:extLst>
      <p:ext uri="{BB962C8B-B14F-4D97-AF65-F5344CB8AC3E}">
        <p14:creationId xmlns:p14="http://schemas.microsoft.com/office/powerpoint/2010/main" val="11271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4" y="1628502"/>
            <a:ext cx="3405812" cy="34058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Columbian Squires Leadership Seminar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297" y="1874093"/>
            <a:ext cx="7706273" cy="2914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u="sng" dirty="0">
                <a:latin typeface="Segoe UI" panose="020B0502040204020203" pitchFamily="34" charset="0"/>
                <a:cs typeface="Segoe UI" panose="020B0502040204020203" pitchFamily="34" charset="0"/>
              </a:rPr>
              <a:t>CSLS 2016</a:t>
            </a:r>
          </a:p>
          <a:p>
            <a:pPr marL="0" indent="0">
              <a:buNone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Where: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St. Anthony of Padua Catholic Church</a:t>
            </a:r>
          </a:p>
          <a:p>
            <a:pPr marL="0" indent="0">
              <a:buNone/>
            </a:pPr>
            <a:endParaRPr lang="en-US" sz="2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When: 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Saturday, August 6, 2016</a:t>
            </a:r>
          </a:p>
          <a:p>
            <a:pPr marL="0" indent="0">
              <a:buNone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           11am – 2pm</a:t>
            </a:r>
          </a:p>
          <a:p>
            <a:pPr marL="0" indent="0">
              <a:buNone/>
            </a:pPr>
            <a:r>
              <a:rPr lang="en-US" sz="2800" b="1" dirty="0">
                <a:latin typeface="Segoe UI" panose="020B0502040204020203" pitchFamily="34" charset="0"/>
                <a:cs typeface="Segoe UI" panose="020B0502040204020203" pitchFamily="34" charset="0"/>
              </a:rPr>
              <a:t>Registration:</a:t>
            </a: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 – July 7th – August 2nd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8" y="5211874"/>
            <a:ext cx="1683900" cy="15625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58313" y="5430135"/>
            <a:ext cx="85508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Register via the State Circle website,  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http://www.lasquires.org/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5681" y="2917813"/>
            <a:ext cx="3631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3897 Bayou Black Dr.</a:t>
            </a:r>
          </a:p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Houma, La 70360</a:t>
            </a:r>
          </a:p>
        </p:txBody>
      </p:sp>
    </p:spTree>
    <p:extLst>
      <p:ext uri="{BB962C8B-B14F-4D97-AF65-F5344CB8AC3E}">
        <p14:creationId xmlns:p14="http://schemas.microsoft.com/office/powerpoint/2010/main" val="3644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How to contact US……..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State Website: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LASQUIRES.ORG</a:t>
            </a:r>
          </a:p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State Circle Email: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contact@lasquires.org</a:t>
            </a:r>
          </a:p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State Squires Chairman: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Kerry T. Williams, Jr (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kerry.williams@lasquires.org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en-US" sz="4000" b="1" dirty="0">
                <a:latin typeface="Segoe UI" panose="020B0502040204020203" pitchFamily="34" charset="0"/>
                <a:cs typeface="Segoe UI" panose="020B0502040204020203" pitchFamily="34" charset="0"/>
              </a:rPr>
              <a:t>State Chief Squire: 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Kobe Chauvin (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kobe.chauvin@lasquires.org</a:t>
            </a: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8" y="5228350"/>
            <a:ext cx="1683900" cy="15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8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946" y="5031919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www.lasquires.org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319" y="357251"/>
            <a:ext cx="5194616" cy="482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5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State Squires Chairman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94" y="2093976"/>
            <a:ext cx="3054758" cy="405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8" y="5228350"/>
            <a:ext cx="1683900" cy="15625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3752" y="3253946"/>
            <a:ext cx="8221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Kerry T. Williams, Jr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0663" y="4577385"/>
            <a:ext cx="4454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kerry.williams@lasquires.org</a:t>
            </a:r>
          </a:p>
        </p:txBody>
      </p:sp>
    </p:spTree>
    <p:extLst>
      <p:ext uri="{BB962C8B-B14F-4D97-AF65-F5344CB8AC3E}">
        <p14:creationId xmlns:p14="http://schemas.microsoft.com/office/powerpoint/2010/main" val="2357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State Chief Squire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53684" y="3253946"/>
            <a:ext cx="8221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latin typeface="Segoe UI Light" panose="020B0502040204020203" pitchFamily="34" charset="0"/>
                <a:cs typeface="Segoe UI Light" panose="020B0502040204020203" pitchFamily="34" charset="0"/>
              </a:rPr>
              <a:t>Kobe Chauvin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3749" y="4392719"/>
            <a:ext cx="4548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kobe.chauvin@lasquires.org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81" y="1905269"/>
            <a:ext cx="3163171" cy="4217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8" y="5228350"/>
            <a:ext cx="1683900" cy="15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What is the Columbian squires?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society for young catholic gentlemen ages 10-18 years old</a:t>
            </a:r>
          </a:p>
          <a:p>
            <a:r>
              <a:rPr lang="en-US" dirty="0"/>
              <a:t>The official Catholic youth arm of the Knights of Columbus</a:t>
            </a:r>
          </a:p>
          <a:p>
            <a:r>
              <a:rPr lang="en-US" dirty="0"/>
              <a:t>Future members of the Knights of Columbus**</a:t>
            </a:r>
          </a:p>
          <a:p>
            <a:r>
              <a:rPr lang="en-US" dirty="0"/>
              <a:t>The Columbian Squires organization is closely patterned after the Knights of Columbus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200" b="1" dirty="0"/>
              <a:t>State Council = State Circle</a:t>
            </a:r>
          </a:p>
          <a:p>
            <a:pPr marL="0" indent="0" algn="ctr">
              <a:buNone/>
            </a:pPr>
            <a:r>
              <a:rPr lang="en-US" sz="3200" b="1" dirty="0"/>
              <a:t>Local Council= Local Circle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8" y="5228350"/>
            <a:ext cx="1683900" cy="15625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2776" y="802433"/>
            <a:ext cx="2437422" cy="246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7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Squires Organizational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1798" y="2173011"/>
            <a:ext cx="3073784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Chief Squire</a:t>
            </a:r>
          </a:p>
          <a:p>
            <a:pPr marL="0" indent="0">
              <a:buNone/>
            </a:pPr>
            <a:r>
              <a:rPr lang="en-US" dirty="0"/>
              <a:t>Deputy Chief Squire</a:t>
            </a:r>
          </a:p>
          <a:p>
            <a:pPr marL="0" indent="0">
              <a:buNone/>
            </a:pPr>
            <a:r>
              <a:rPr lang="en-US" dirty="0"/>
              <a:t>Notary</a:t>
            </a:r>
          </a:p>
          <a:p>
            <a:pPr marL="0" indent="0">
              <a:buNone/>
            </a:pPr>
            <a:r>
              <a:rPr lang="en-US" dirty="0"/>
              <a:t>Bursar</a:t>
            </a:r>
          </a:p>
          <a:p>
            <a:pPr marL="0" indent="0">
              <a:buNone/>
            </a:pPr>
            <a:r>
              <a:rPr lang="en-US" dirty="0"/>
              <a:t>Marshal</a:t>
            </a:r>
          </a:p>
          <a:p>
            <a:pPr marL="0" indent="0">
              <a:buNone/>
            </a:pPr>
            <a:r>
              <a:rPr lang="en-US" dirty="0"/>
              <a:t>Sentry</a:t>
            </a:r>
          </a:p>
          <a:p>
            <a:pPr marL="0" indent="0">
              <a:buNone/>
            </a:pPr>
            <a:r>
              <a:rPr lang="en-US" dirty="0"/>
              <a:t>Arm Captain</a:t>
            </a:r>
          </a:p>
          <a:p>
            <a:pPr marL="0" indent="0">
              <a:buNone/>
            </a:pPr>
            <a:r>
              <a:rPr lang="en-US" dirty="0"/>
              <a:t>Pole Captain</a:t>
            </a:r>
          </a:p>
          <a:p>
            <a:pPr marL="0" indent="0">
              <a:buNone/>
            </a:pPr>
            <a:r>
              <a:rPr lang="en-US" dirty="0"/>
              <a:t>Father Prior</a:t>
            </a:r>
          </a:p>
          <a:p>
            <a:pPr marL="0" indent="0" algn="ctr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8" y="5228350"/>
            <a:ext cx="1683900" cy="156253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461513" y="2230462"/>
            <a:ext cx="3073784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dirty="0"/>
              <a:t>Grand Knight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Deputy Grand Knight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Recorder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Treasurer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Warden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Inside Guard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Outside Guard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Guard</a:t>
            </a:r>
          </a:p>
          <a:p>
            <a:pPr marL="0" indent="0">
              <a:buFont typeface="Wingdings" pitchFamily="2" charset="2"/>
              <a:buNone/>
            </a:pPr>
            <a:r>
              <a:rPr lang="en-US" dirty="0"/>
              <a:t>Chaplain</a:t>
            </a:r>
          </a:p>
          <a:p>
            <a:pPr marL="0" indent="0" algn="ctr">
              <a:buFont typeface="Wingdings" pitchFamily="2" charset="2"/>
              <a:buNone/>
            </a:pP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76303" y="1644122"/>
            <a:ext cx="224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SQUIRES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61513" y="1644122"/>
            <a:ext cx="2240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KNIGHTS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02055" y="3179806"/>
            <a:ext cx="10214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93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Founding of the Columbian Squires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Brother Barnabas McDonald, (real name, Edward Patrick McDonald)</a:t>
            </a:r>
          </a:p>
          <a:p>
            <a:r>
              <a:rPr lang="en-US" dirty="0"/>
              <a:t>August 4, 1925- Duluth, Minnesota, USA</a:t>
            </a:r>
          </a:p>
          <a:p>
            <a:r>
              <a:rPr lang="en-US" dirty="0"/>
              <a:t>Barnabas Circle No. 1, sponsored by Duluth Council No. 447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8" y="5228350"/>
            <a:ext cx="1683900" cy="15625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280" y="2587835"/>
            <a:ext cx="2757204" cy="3584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68" y="3540313"/>
            <a:ext cx="2906942" cy="294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7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Founding of the Columbian Squires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9356" y="2121408"/>
            <a:ext cx="7188892" cy="40507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i="1" dirty="0"/>
              <a:t>“The supreme purpose of the Columbian Squires is Character Building” </a:t>
            </a:r>
            <a:r>
              <a:rPr lang="en-US" sz="2800" dirty="0"/>
              <a:t>– Brother Barnabas McDonald, Squires Founder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i="1" dirty="0">
                <a:solidFill>
                  <a:srgbClr val="C00000"/>
                </a:solidFill>
              </a:rPr>
              <a:t>“The most important factor in the success of our Columbian Squires program is the leadership which our mature knights furnish to adolescent squire” </a:t>
            </a:r>
            <a:r>
              <a:rPr lang="en-US" sz="2800" dirty="0">
                <a:solidFill>
                  <a:srgbClr val="C00000"/>
                </a:solidFill>
              </a:rPr>
              <a:t>– Brother Barnabas McDonald, Squires Founder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01" y="2011186"/>
            <a:ext cx="2757204" cy="3584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79" y="5218849"/>
            <a:ext cx="1688738" cy="156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STATE Columbian squires structure: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8" y="5228350"/>
            <a:ext cx="1683900" cy="156253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2686412"/>
              </p:ext>
            </p:extLst>
          </p:nvPr>
        </p:nvGraphicFramePr>
        <p:xfrm>
          <a:off x="815545" y="1183993"/>
          <a:ext cx="10206682" cy="5126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98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Our Goals for the year: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34621"/>
            <a:ext cx="10058400" cy="4050792"/>
          </a:xfrm>
        </p:spPr>
        <p:txBody>
          <a:bodyPr>
            <a:normAutofit/>
          </a:bodyPr>
          <a:lstStyle/>
          <a:p>
            <a:r>
              <a:rPr lang="en-US" sz="2800" dirty="0"/>
              <a:t>To facilitate Squires growth within our faith</a:t>
            </a:r>
          </a:p>
          <a:p>
            <a:r>
              <a:rPr lang="en-US" sz="2800" dirty="0"/>
              <a:t>To promote leadership and character building skills</a:t>
            </a:r>
          </a:p>
          <a:p>
            <a:r>
              <a:rPr lang="en-US" sz="2800" dirty="0"/>
              <a:t>Increase Membership</a:t>
            </a:r>
          </a:p>
          <a:p>
            <a:r>
              <a:rPr lang="en-US" sz="2800" dirty="0"/>
              <a:t>Create Quality New Circles</a:t>
            </a:r>
          </a:p>
          <a:p>
            <a:r>
              <a:rPr lang="en-US" sz="2800" dirty="0"/>
              <a:t>Enhance and Increase participation at State Events</a:t>
            </a:r>
          </a:p>
          <a:p>
            <a:r>
              <a:rPr lang="en-US" sz="2800" dirty="0"/>
              <a:t>To increase State Scholarship Fund</a:t>
            </a:r>
          </a:p>
          <a:p>
            <a:r>
              <a:rPr lang="en-US" sz="2800" dirty="0"/>
              <a:t>To create new programming that promotes physical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8" y="5228350"/>
            <a:ext cx="1683900" cy="156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99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Custom 7">
      <a:dk1>
        <a:srgbClr val="002060"/>
      </a:dk1>
      <a:lt1>
        <a:sysClr val="window" lastClr="FFFFFF"/>
      </a:lt1>
      <a:dk2>
        <a:srgbClr val="0070C0"/>
      </a:dk2>
      <a:lt2>
        <a:srgbClr val="E9E5DC"/>
      </a:lt2>
      <a:accent1>
        <a:srgbClr val="C00000"/>
      </a:accent1>
      <a:accent2>
        <a:srgbClr val="C00000"/>
      </a:accent2>
      <a:accent3>
        <a:srgbClr val="C00000"/>
      </a:accent3>
      <a:accent4>
        <a:srgbClr val="C00000"/>
      </a:accent4>
      <a:accent5>
        <a:srgbClr val="918485"/>
      </a:accent5>
      <a:accent6>
        <a:srgbClr val="C00000"/>
      </a:accent6>
      <a:hlink>
        <a:srgbClr val="00206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TC103090434[[fn=Wood Type]]</Template>
  <TotalTime>2002</TotalTime>
  <Words>488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Rockwell</vt:lpstr>
      <vt:lpstr>Rockwell Condensed</vt:lpstr>
      <vt:lpstr>Segoe UI</vt:lpstr>
      <vt:lpstr>Segoe UI Light</vt:lpstr>
      <vt:lpstr>Wingdings</vt:lpstr>
      <vt:lpstr>Wood Type</vt:lpstr>
      <vt:lpstr>Columbian Squires Louisiana State Circle</vt:lpstr>
      <vt:lpstr>State Squires Chairman</vt:lpstr>
      <vt:lpstr>State Chief Squire</vt:lpstr>
      <vt:lpstr>What is the Columbian squires?</vt:lpstr>
      <vt:lpstr>Squires Organizational Structure</vt:lpstr>
      <vt:lpstr>Founding of the Columbian Squires</vt:lpstr>
      <vt:lpstr>Founding of the Columbian Squires</vt:lpstr>
      <vt:lpstr>STATE Columbian squires structure:</vt:lpstr>
      <vt:lpstr>Our Goals for the year:</vt:lpstr>
      <vt:lpstr>How can you help?</vt:lpstr>
      <vt:lpstr>Squires State Events 2016-2017</vt:lpstr>
      <vt:lpstr>Columbian Squires Leadership Seminar</vt:lpstr>
      <vt:lpstr>How to contact US……..</vt:lpstr>
      <vt:lpstr>www.lasquires.org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Columbian Squires Louisiana State Circle</dc:title>
  <dc:creator>Tre Williams</dc:creator>
  <cp:lastModifiedBy>Tre Williams</cp:lastModifiedBy>
  <cp:revision>73</cp:revision>
  <dcterms:created xsi:type="dcterms:W3CDTF">2014-06-22T23:32:10Z</dcterms:created>
  <dcterms:modified xsi:type="dcterms:W3CDTF">2016-07-15T23:49:58Z</dcterms:modified>
</cp:coreProperties>
</file>